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956" r:id="rId1"/>
  </p:sldMasterIdLst>
  <p:notesMasterIdLst>
    <p:notesMasterId r:id="rId10"/>
  </p:notesMasterIdLst>
  <p:sldIdLst>
    <p:sldId id="256" r:id="rId2"/>
    <p:sldId id="257" r:id="rId3"/>
    <p:sldId id="259" r:id="rId4"/>
    <p:sldId id="274" r:id="rId5"/>
    <p:sldId id="275" r:id="rId6"/>
    <p:sldId id="273" r:id="rId7"/>
    <p:sldId id="261" r:id="rId8"/>
    <p:sldId id="262" r:id="rId9"/>
  </p:sldIdLst>
  <p:sldSz cx="20105688" cy="11309350"/>
  <p:notesSz cx="20104100" cy="11309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6" userDrawn="1">
          <p15:clr>
            <a:srgbClr val="A4A3A4"/>
          </p15:clr>
        </p15:guide>
        <p15:guide id="2" pos="813" userDrawn="1">
          <p15:clr>
            <a:srgbClr val="A4A3A4"/>
          </p15:clr>
        </p15:guide>
        <p15:guide id="3" pos="11805" userDrawn="1">
          <p15:clr>
            <a:srgbClr val="A4A3A4"/>
          </p15:clr>
        </p15:guide>
        <p15:guide id="4" orient="horz" pos="6346" userDrawn="1">
          <p15:clr>
            <a:srgbClr val="A4A3A4"/>
          </p15:clr>
        </p15:guide>
        <p15:guide id="5" pos="4557" userDrawn="1">
          <p15:clr>
            <a:srgbClr val="A4A3A4"/>
          </p15:clr>
        </p15:guide>
        <p15:guide id="6" pos="4317" userDrawn="1">
          <p15:clr>
            <a:srgbClr val="A4A3A4"/>
          </p15:clr>
        </p15:guide>
        <p15:guide id="7" pos="8061" userDrawn="1">
          <p15:clr>
            <a:srgbClr val="A4A3A4"/>
          </p15:clr>
        </p15:guide>
        <p15:guide id="8" pos="8301" userDrawn="1">
          <p15:clr>
            <a:srgbClr val="A4A3A4"/>
          </p15:clr>
        </p15:guide>
        <p15:guide id="9" pos="6093" userDrawn="1">
          <p15:clr>
            <a:srgbClr val="A4A3A4"/>
          </p15:clr>
        </p15:guide>
        <p15:guide id="10" pos="6333" userDrawn="1">
          <p15:clr>
            <a:srgbClr val="A4A3A4"/>
          </p15:clr>
        </p15:guide>
        <p15:guide id="11" pos="6573" userDrawn="1">
          <p15:clr>
            <a:srgbClr val="A4A3A4"/>
          </p15:clr>
        </p15:guide>
        <p15:guide id="12" orient="horz" pos="14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699"/>
    <a:srgbClr val="162343"/>
    <a:srgbClr val="BAC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4"/>
    <p:restoredTop sz="94643"/>
  </p:normalViewPr>
  <p:slideViewPr>
    <p:cSldViewPr snapToGrid="0">
      <p:cViewPr varScale="1">
        <p:scale>
          <a:sx n="51" d="100"/>
          <a:sy n="51" d="100"/>
        </p:scale>
        <p:origin x="1085" y="48"/>
      </p:cViewPr>
      <p:guideLst>
        <p:guide orient="horz" pos="2026"/>
        <p:guide pos="813"/>
        <p:guide pos="11805"/>
        <p:guide orient="horz" pos="6346"/>
        <p:guide pos="4557"/>
        <p:guide pos="4317"/>
        <p:guide pos="8061"/>
        <p:guide pos="8301"/>
        <p:guide pos="6093"/>
        <p:guide pos="6333"/>
        <p:guide pos="6573"/>
        <p:guide orient="horz" pos="14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CB9C-7E34-254B-B143-6351BDC07CBB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784D8-7DDD-FC4E-8CC5-14361BF71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7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784D8-7DDD-FC4E-8CC5-14361BF716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67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Изображение выглядит как снимок экрана, Цвет электрик, синий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BC11FFE4-955E-CAB9-B317-0EA448F71C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" t="2467" r="952" b="972"/>
          <a:stretch/>
        </p:blipFill>
        <p:spPr>
          <a:xfrm>
            <a:off x="0" y="-1"/>
            <a:ext cx="20105688" cy="11309351"/>
          </a:xfrm>
          <a:prstGeom prst="rect">
            <a:avLst/>
          </a:prstGeom>
        </p:spPr>
      </p:pic>
      <p:pic>
        <p:nvPicPr>
          <p:cNvPr id="8" name="Рисунок 21">
            <a:extLst>
              <a:ext uri="{FF2B5EF4-FFF2-40B4-BE49-F238E27FC236}">
                <a16:creationId xmlns:a16="http://schemas.microsoft.com/office/drawing/2014/main" id="{9F7F68DA-3781-56A4-BA58-29D88543A7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08844" y="8054976"/>
            <a:ext cx="5201780" cy="171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07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24" descr="Изображение выглядит как снимок экрана, Графика, Шрифт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91A1C766-743D-9162-73CF-949F2F6DE7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6"/>
          <a:stretch/>
        </p:blipFill>
        <p:spPr>
          <a:xfrm>
            <a:off x="87" y="-1"/>
            <a:ext cx="20105601" cy="11309351"/>
          </a:xfrm>
          <a:prstGeom prst="rect">
            <a:avLst/>
          </a:prstGeom>
        </p:spPr>
      </p:pic>
      <p:sp>
        <p:nvSpPr>
          <p:cNvPr id="2" name="object 18">
            <a:extLst>
              <a:ext uri="{FF2B5EF4-FFF2-40B4-BE49-F238E27FC236}">
                <a16:creationId xmlns:a16="http://schemas.microsoft.com/office/drawing/2014/main" id="{C1C999B9-471B-B76B-A3EE-6AA7B66D84C8}"/>
              </a:ext>
            </a:extLst>
          </p:cNvPr>
          <p:cNvSpPr txBox="1"/>
          <p:nvPr userDrawn="1"/>
        </p:nvSpPr>
        <p:spPr>
          <a:xfrm>
            <a:off x="13253245" y="404012"/>
            <a:ext cx="6225808" cy="291106"/>
          </a:xfrm>
          <a:prstGeom prst="rect">
            <a:avLst/>
          </a:prstGeom>
        </p:spPr>
        <p:txBody>
          <a:bodyPr vert="horz" wrap="square" lIns="0" tIns="13971" rIns="0" bIns="0" rtlCol="0">
            <a:spAutoFit/>
          </a:bodyPr>
          <a:lstStyle/>
          <a:p>
            <a:pPr marL="12701" algn="r">
              <a:spcBef>
                <a:spcPts val="110"/>
              </a:spcBef>
            </a:pPr>
            <a:r>
              <a:rPr lang="en" b="1" u="sng" spc="-10" dirty="0" err="1">
                <a:solidFill>
                  <a:srgbClr val="00B0F0"/>
                </a:solidFill>
                <a:uFill>
                  <a:solidFill>
                    <a:srgbClr val="727DDE"/>
                  </a:solidFill>
                </a:uFill>
                <a:latin typeface="Guardian Text Sans Cy Bold"/>
                <a:cs typeface="OpenSans-SemiBold"/>
              </a:rPr>
              <a:t>www.vineta.ru</a:t>
            </a:r>
            <a:r>
              <a:rPr lang="en-US"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           +7 </a:t>
            </a:r>
            <a:r>
              <a:rPr sz="1700" b="1" dirty="0">
                <a:solidFill>
                  <a:srgbClr val="FFFFFF"/>
                </a:solidFill>
                <a:latin typeface="OpenSans-SemiBold"/>
                <a:cs typeface="OpenSans-SemiBold"/>
              </a:rPr>
              <a:t>812</a:t>
            </a:r>
            <a:r>
              <a:rPr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OpenSans-SemiBold"/>
                <a:cs typeface="OpenSans-SemiBold"/>
              </a:rPr>
              <a:t>493-50-</a:t>
            </a:r>
            <a:r>
              <a:rPr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48</a:t>
            </a:r>
            <a:r>
              <a:rPr lang="en-US"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endParaRPr sz="1700" dirty="0">
              <a:latin typeface="OpenSans-SemiBold"/>
              <a:cs typeface="OpenSans-SemiBold"/>
            </a:endParaRPr>
          </a:p>
        </p:txBody>
      </p:sp>
      <p:grpSp>
        <p:nvGrpSpPr>
          <p:cNvPr id="3" name="object 207">
            <a:extLst>
              <a:ext uri="{FF2B5EF4-FFF2-40B4-BE49-F238E27FC236}">
                <a16:creationId xmlns:a16="http://schemas.microsoft.com/office/drawing/2014/main" id="{4D4555C0-5D87-7418-896B-FED7170C3273}"/>
              </a:ext>
            </a:extLst>
          </p:cNvPr>
          <p:cNvGrpSpPr/>
          <p:nvPr userDrawn="1"/>
        </p:nvGrpSpPr>
        <p:grpSpPr>
          <a:xfrm>
            <a:off x="1005272" y="228937"/>
            <a:ext cx="2370007" cy="639154"/>
            <a:chOff x="1005192" y="229365"/>
            <a:chExt cx="2369820" cy="639104"/>
          </a:xfrm>
        </p:grpSpPr>
        <p:sp>
          <p:nvSpPr>
            <p:cNvPr id="4" name="object 210">
              <a:extLst>
                <a:ext uri="{FF2B5EF4-FFF2-40B4-BE49-F238E27FC236}">
                  <a16:creationId xmlns:a16="http://schemas.microsoft.com/office/drawing/2014/main" id="{2F6AC614-8EF1-380C-0C38-6592D2E9BC9D}"/>
                </a:ext>
              </a:extLst>
            </p:cNvPr>
            <p:cNvSpPr/>
            <p:nvPr/>
          </p:nvSpPr>
          <p:spPr>
            <a:xfrm>
              <a:off x="1005192" y="427779"/>
              <a:ext cx="2369820" cy="440690"/>
            </a:xfrm>
            <a:custGeom>
              <a:avLst/>
              <a:gdLst/>
              <a:ahLst/>
              <a:cxnLst/>
              <a:rect l="l" t="t" r="r" b="b"/>
              <a:pathLst>
                <a:path w="2369820" h="440690">
                  <a:moveTo>
                    <a:pt x="521246" y="85547"/>
                  </a:moveTo>
                  <a:lnTo>
                    <a:pt x="436016" y="85547"/>
                  </a:lnTo>
                  <a:lnTo>
                    <a:pt x="436016" y="111506"/>
                  </a:lnTo>
                  <a:lnTo>
                    <a:pt x="429679" y="158584"/>
                  </a:lnTo>
                  <a:lnTo>
                    <a:pt x="411822" y="200901"/>
                  </a:lnTo>
                  <a:lnTo>
                    <a:pt x="384124" y="236753"/>
                  </a:lnTo>
                  <a:lnTo>
                    <a:pt x="348284" y="264452"/>
                  </a:lnTo>
                  <a:lnTo>
                    <a:pt x="305968" y="282308"/>
                  </a:lnTo>
                  <a:lnTo>
                    <a:pt x="258876" y="288632"/>
                  </a:lnTo>
                  <a:lnTo>
                    <a:pt x="211785" y="282308"/>
                  </a:lnTo>
                  <a:lnTo>
                    <a:pt x="169468" y="264452"/>
                  </a:lnTo>
                  <a:lnTo>
                    <a:pt x="133616" y="236753"/>
                  </a:lnTo>
                  <a:lnTo>
                    <a:pt x="105918" y="200901"/>
                  </a:lnTo>
                  <a:lnTo>
                    <a:pt x="88061" y="158584"/>
                  </a:lnTo>
                  <a:lnTo>
                    <a:pt x="81737" y="111506"/>
                  </a:lnTo>
                  <a:lnTo>
                    <a:pt x="81737" y="85547"/>
                  </a:lnTo>
                  <a:lnTo>
                    <a:pt x="0" y="85547"/>
                  </a:lnTo>
                  <a:lnTo>
                    <a:pt x="0" y="260578"/>
                  </a:lnTo>
                  <a:lnTo>
                    <a:pt x="260629" y="440410"/>
                  </a:lnTo>
                  <a:lnTo>
                    <a:pt x="521246" y="260578"/>
                  </a:lnTo>
                  <a:lnTo>
                    <a:pt x="521246" y="85547"/>
                  </a:lnTo>
                  <a:close/>
                </a:path>
                <a:path w="2369820" h="440690">
                  <a:moveTo>
                    <a:pt x="903338" y="144741"/>
                  </a:moveTo>
                  <a:lnTo>
                    <a:pt x="879475" y="104228"/>
                  </a:lnTo>
                  <a:lnTo>
                    <a:pt x="861009" y="97256"/>
                  </a:lnTo>
                  <a:lnTo>
                    <a:pt x="877633" y="90500"/>
                  </a:lnTo>
                  <a:lnTo>
                    <a:pt x="889558" y="80860"/>
                  </a:lnTo>
                  <a:lnTo>
                    <a:pt x="891578" y="77317"/>
                  </a:lnTo>
                  <a:lnTo>
                    <a:pt x="896734" y="68338"/>
                  </a:lnTo>
                  <a:lnTo>
                    <a:pt x="899134" y="52997"/>
                  </a:lnTo>
                  <a:lnTo>
                    <a:pt x="898817" y="49326"/>
                  </a:lnTo>
                  <a:lnTo>
                    <a:pt x="898220" y="42354"/>
                  </a:lnTo>
                  <a:lnTo>
                    <a:pt x="873671" y="9842"/>
                  </a:lnTo>
                  <a:lnTo>
                    <a:pt x="831176" y="584"/>
                  </a:lnTo>
                  <a:lnTo>
                    <a:pt x="831176" y="128803"/>
                  </a:lnTo>
                  <a:lnTo>
                    <a:pt x="831176" y="142748"/>
                  </a:lnTo>
                  <a:lnTo>
                    <a:pt x="827874" y="149948"/>
                  </a:lnTo>
                  <a:lnTo>
                    <a:pt x="717537" y="149948"/>
                  </a:lnTo>
                  <a:lnTo>
                    <a:pt x="717537" y="121564"/>
                  </a:lnTo>
                  <a:lnTo>
                    <a:pt x="827938" y="121564"/>
                  </a:lnTo>
                  <a:lnTo>
                    <a:pt x="831176" y="128803"/>
                  </a:lnTo>
                  <a:lnTo>
                    <a:pt x="831176" y="584"/>
                  </a:lnTo>
                  <a:lnTo>
                    <a:pt x="825817" y="292"/>
                  </a:lnTo>
                  <a:lnTo>
                    <a:pt x="825817" y="56362"/>
                  </a:lnTo>
                  <a:lnTo>
                    <a:pt x="825817" y="70065"/>
                  </a:lnTo>
                  <a:lnTo>
                    <a:pt x="823125" y="77317"/>
                  </a:lnTo>
                  <a:lnTo>
                    <a:pt x="717537" y="77317"/>
                  </a:lnTo>
                  <a:lnTo>
                    <a:pt x="717537" y="49326"/>
                  </a:lnTo>
                  <a:lnTo>
                    <a:pt x="822845" y="49326"/>
                  </a:lnTo>
                  <a:lnTo>
                    <a:pt x="825817" y="56362"/>
                  </a:lnTo>
                  <a:lnTo>
                    <a:pt x="825817" y="292"/>
                  </a:lnTo>
                  <a:lnTo>
                    <a:pt x="822147" y="88"/>
                  </a:lnTo>
                  <a:lnTo>
                    <a:pt x="648436" y="88"/>
                  </a:lnTo>
                  <a:lnTo>
                    <a:pt x="648436" y="199948"/>
                  </a:lnTo>
                  <a:lnTo>
                    <a:pt x="822528" y="199948"/>
                  </a:lnTo>
                  <a:lnTo>
                    <a:pt x="858100" y="196545"/>
                  </a:lnTo>
                  <a:lnTo>
                    <a:pt x="883323" y="186270"/>
                  </a:lnTo>
                  <a:lnTo>
                    <a:pt x="898359" y="169037"/>
                  </a:lnTo>
                  <a:lnTo>
                    <a:pt x="902271" y="149948"/>
                  </a:lnTo>
                  <a:lnTo>
                    <a:pt x="903338" y="144741"/>
                  </a:lnTo>
                  <a:close/>
                </a:path>
                <a:path w="2369820" h="440690">
                  <a:moveTo>
                    <a:pt x="1234160" y="0"/>
                  </a:moveTo>
                  <a:lnTo>
                    <a:pt x="1232484" y="0"/>
                  </a:lnTo>
                  <a:lnTo>
                    <a:pt x="1162786" y="0"/>
                  </a:lnTo>
                  <a:lnTo>
                    <a:pt x="1146848" y="1803"/>
                  </a:lnTo>
                  <a:lnTo>
                    <a:pt x="1131976" y="7023"/>
                  </a:lnTo>
                  <a:lnTo>
                    <a:pt x="1118654" y="15455"/>
                  </a:lnTo>
                  <a:lnTo>
                    <a:pt x="1107376" y="26847"/>
                  </a:lnTo>
                  <a:lnTo>
                    <a:pt x="1018260" y="139954"/>
                  </a:lnTo>
                  <a:lnTo>
                    <a:pt x="1011313" y="143649"/>
                  </a:lnTo>
                  <a:lnTo>
                    <a:pt x="1003706" y="144310"/>
                  </a:lnTo>
                  <a:lnTo>
                    <a:pt x="1003706" y="0"/>
                  </a:lnTo>
                  <a:lnTo>
                    <a:pt x="935088" y="0"/>
                  </a:lnTo>
                  <a:lnTo>
                    <a:pt x="935088" y="199948"/>
                  </a:lnTo>
                  <a:lnTo>
                    <a:pt x="1003706" y="199948"/>
                  </a:lnTo>
                  <a:lnTo>
                    <a:pt x="1041285" y="191731"/>
                  </a:lnTo>
                  <a:lnTo>
                    <a:pt x="1153960" y="57518"/>
                  </a:lnTo>
                  <a:lnTo>
                    <a:pt x="1158214" y="55460"/>
                  </a:lnTo>
                  <a:lnTo>
                    <a:pt x="1165542" y="55460"/>
                  </a:lnTo>
                  <a:lnTo>
                    <a:pt x="1165542" y="199948"/>
                  </a:lnTo>
                  <a:lnTo>
                    <a:pt x="1234160" y="199948"/>
                  </a:lnTo>
                  <a:lnTo>
                    <a:pt x="1234160" y="0"/>
                  </a:lnTo>
                  <a:close/>
                </a:path>
                <a:path w="2369820" h="440690">
                  <a:moveTo>
                    <a:pt x="1528127" y="0"/>
                  </a:moveTo>
                  <a:lnTo>
                    <a:pt x="1459496" y="0"/>
                  </a:lnTo>
                  <a:lnTo>
                    <a:pt x="1459496" y="73660"/>
                  </a:lnTo>
                  <a:lnTo>
                    <a:pt x="1338580" y="73660"/>
                  </a:lnTo>
                  <a:lnTo>
                    <a:pt x="1338580" y="0"/>
                  </a:lnTo>
                  <a:lnTo>
                    <a:pt x="1269949" y="0"/>
                  </a:lnTo>
                  <a:lnTo>
                    <a:pt x="1269949" y="73660"/>
                  </a:lnTo>
                  <a:lnTo>
                    <a:pt x="1269949" y="120650"/>
                  </a:lnTo>
                  <a:lnTo>
                    <a:pt x="1269949" y="199390"/>
                  </a:lnTo>
                  <a:lnTo>
                    <a:pt x="1338580" y="199390"/>
                  </a:lnTo>
                  <a:lnTo>
                    <a:pt x="1338580" y="120650"/>
                  </a:lnTo>
                  <a:lnTo>
                    <a:pt x="1459496" y="120650"/>
                  </a:lnTo>
                  <a:lnTo>
                    <a:pt x="1459496" y="199390"/>
                  </a:lnTo>
                  <a:lnTo>
                    <a:pt x="1528127" y="199390"/>
                  </a:lnTo>
                  <a:lnTo>
                    <a:pt x="1528127" y="120650"/>
                  </a:lnTo>
                  <a:lnTo>
                    <a:pt x="1528127" y="73660"/>
                  </a:lnTo>
                  <a:lnTo>
                    <a:pt x="1528127" y="0"/>
                  </a:lnTo>
                  <a:close/>
                </a:path>
                <a:path w="2369820" h="440690">
                  <a:moveTo>
                    <a:pt x="1830654" y="90424"/>
                  </a:moveTo>
                  <a:lnTo>
                    <a:pt x="1829333" y="74980"/>
                  </a:lnTo>
                  <a:lnTo>
                    <a:pt x="1829092" y="72059"/>
                  </a:lnTo>
                  <a:lnTo>
                    <a:pt x="1824494" y="55041"/>
                  </a:lnTo>
                  <a:lnTo>
                    <a:pt x="1822424" y="50800"/>
                  </a:lnTo>
                  <a:lnTo>
                    <a:pt x="1817027" y="39738"/>
                  </a:lnTo>
                  <a:lnTo>
                    <a:pt x="1806803" y="26543"/>
                  </a:lnTo>
                  <a:lnTo>
                    <a:pt x="1792973" y="15100"/>
                  </a:lnTo>
                  <a:lnTo>
                    <a:pt x="1776590" y="6807"/>
                  </a:lnTo>
                  <a:lnTo>
                    <a:pt x="1765287" y="3746"/>
                  </a:lnTo>
                  <a:lnTo>
                    <a:pt x="1765287" y="74980"/>
                  </a:lnTo>
                  <a:lnTo>
                    <a:pt x="1624152" y="74980"/>
                  </a:lnTo>
                  <a:lnTo>
                    <a:pt x="1627454" y="64249"/>
                  </a:lnTo>
                  <a:lnTo>
                    <a:pt x="1632686" y="56705"/>
                  </a:lnTo>
                  <a:lnTo>
                    <a:pt x="1639925" y="52260"/>
                  </a:lnTo>
                  <a:lnTo>
                    <a:pt x="1649298" y="50800"/>
                  </a:lnTo>
                  <a:lnTo>
                    <a:pt x="1737995" y="50800"/>
                  </a:lnTo>
                  <a:lnTo>
                    <a:pt x="1748726" y="52501"/>
                  </a:lnTo>
                  <a:lnTo>
                    <a:pt x="1757121" y="57365"/>
                  </a:lnTo>
                  <a:lnTo>
                    <a:pt x="1762772" y="64985"/>
                  </a:lnTo>
                  <a:lnTo>
                    <a:pt x="1765287" y="74980"/>
                  </a:lnTo>
                  <a:lnTo>
                    <a:pt x="1765287" y="3746"/>
                  </a:lnTo>
                  <a:lnTo>
                    <a:pt x="1757934" y="1752"/>
                  </a:lnTo>
                  <a:lnTo>
                    <a:pt x="1737233" y="50"/>
                  </a:lnTo>
                  <a:lnTo>
                    <a:pt x="1648155" y="50"/>
                  </a:lnTo>
                  <a:lnTo>
                    <a:pt x="1608556" y="6858"/>
                  </a:lnTo>
                  <a:lnTo>
                    <a:pt x="1578940" y="26555"/>
                  </a:lnTo>
                  <a:lnTo>
                    <a:pt x="1560385" y="57962"/>
                  </a:lnTo>
                  <a:lnTo>
                    <a:pt x="1553972" y="99974"/>
                  </a:lnTo>
                  <a:lnTo>
                    <a:pt x="1560385" y="141986"/>
                  </a:lnTo>
                  <a:lnTo>
                    <a:pt x="1578940" y="173393"/>
                  </a:lnTo>
                  <a:lnTo>
                    <a:pt x="1608556" y="193078"/>
                  </a:lnTo>
                  <a:lnTo>
                    <a:pt x="1648155" y="199898"/>
                  </a:lnTo>
                  <a:lnTo>
                    <a:pt x="1748701" y="199898"/>
                  </a:lnTo>
                  <a:lnTo>
                    <a:pt x="1796326" y="188963"/>
                  </a:lnTo>
                  <a:lnTo>
                    <a:pt x="1827784" y="156959"/>
                  </a:lnTo>
                  <a:lnTo>
                    <a:pt x="1828685" y="155270"/>
                  </a:lnTo>
                  <a:lnTo>
                    <a:pt x="1812188" y="149148"/>
                  </a:lnTo>
                  <a:lnTo>
                    <a:pt x="1772208" y="134289"/>
                  </a:lnTo>
                  <a:lnTo>
                    <a:pt x="1747558" y="149148"/>
                  </a:lnTo>
                  <a:lnTo>
                    <a:pt x="1649298" y="149148"/>
                  </a:lnTo>
                  <a:lnTo>
                    <a:pt x="1638998" y="147396"/>
                  </a:lnTo>
                  <a:lnTo>
                    <a:pt x="1631340" y="142036"/>
                  </a:lnTo>
                  <a:lnTo>
                    <a:pt x="1626146" y="132842"/>
                  </a:lnTo>
                  <a:lnTo>
                    <a:pt x="1623250" y="119621"/>
                  </a:lnTo>
                  <a:lnTo>
                    <a:pt x="1827276" y="119621"/>
                  </a:lnTo>
                  <a:lnTo>
                    <a:pt x="1827568" y="118287"/>
                  </a:lnTo>
                  <a:lnTo>
                    <a:pt x="1828901" y="111023"/>
                  </a:lnTo>
                  <a:lnTo>
                    <a:pt x="1829866" y="103898"/>
                  </a:lnTo>
                  <a:lnTo>
                    <a:pt x="1830451" y="97002"/>
                  </a:lnTo>
                  <a:lnTo>
                    <a:pt x="1830654" y="90424"/>
                  </a:lnTo>
                  <a:close/>
                </a:path>
                <a:path w="2369820" h="440690">
                  <a:moveTo>
                    <a:pt x="2099056" y="0"/>
                  </a:moveTo>
                  <a:lnTo>
                    <a:pt x="1840534" y="0"/>
                  </a:lnTo>
                  <a:lnTo>
                    <a:pt x="1840534" y="50800"/>
                  </a:lnTo>
                  <a:lnTo>
                    <a:pt x="1935480" y="50800"/>
                  </a:lnTo>
                  <a:lnTo>
                    <a:pt x="1935480" y="199390"/>
                  </a:lnTo>
                  <a:lnTo>
                    <a:pt x="2004110" y="199390"/>
                  </a:lnTo>
                  <a:lnTo>
                    <a:pt x="2004110" y="50800"/>
                  </a:lnTo>
                  <a:lnTo>
                    <a:pt x="2099056" y="50800"/>
                  </a:lnTo>
                  <a:lnTo>
                    <a:pt x="2099056" y="0"/>
                  </a:lnTo>
                  <a:close/>
                </a:path>
                <a:path w="2369820" h="440690">
                  <a:moveTo>
                    <a:pt x="2369223" y="83908"/>
                  </a:moveTo>
                  <a:lnTo>
                    <a:pt x="2367737" y="65913"/>
                  </a:lnTo>
                  <a:lnTo>
                    <a:pt x="2363330" y="49720"/>
                  </a:lnTo>
                  <a:lnTo>
                    <a:pt x="2362898" y="48895"/>
                  </a:lnTo>
                  <a:lnTo>
                    <a:pt x="2356066" y="35521"/>
                  </a:lnTo>
                  <a:lnTo>
                    <a:pt x="2315819" y="5943"/>
                  </a:lnTo>
                  <a:lnTo>
                    <a:pt x="2274646" y="38"/>
                  </a:lnTo>
                  <a:lnTo>
                    <a:pt x="2193226" y="38"/>
                  </a:lnTo>
                  <a:lnTo>
                    <a:pt x="2145601" y="10972"/>
                  </a:lnTo>
                  <a:lnTo>
                    <a:pt x="2114143" y="42989"/>
                  </a:lnTo>
                  <a:lnTo>
                    <a:pt x="2113216" y="44704"/>
                  </a:lnTo>
                  <a:lnTo>
                    <a:pt x="2169185" y="64579"/>
                  </a:lnTo>
                  <a:lnTo>
                    <a:pt x="2169858" y="63271"/>
                  </a:lnTo>
                  <a:lnTo>
                    <a:pt x="2174125" y="57632"/>
                  </a:lnTo>
                  <a:lnTo>
                    <a:pt x="2180120" y="53060"/>
                  </a:lnTo>
                  <a:lnTo>
                    <a:pt x="2187105" y="49999"/>
                  </a:lnTo>
                  <a:lnTo>
                    <a:pt x="2194369" y="48895"/>
                  </a:lnTo>
                  <a:lnTo>
                    <a:pt x="2273516" y="48895"/>
                  </a:lnTo>
                  <a:lnTo>
                    <a:pt x="2285949" y="51219"/>
                  </a:lnTo>
                  <a:lnTo>
                    <a:pt x="2294178" y="57213"/>
                  </a:lnTo>
                  <a:lnTo>
                    <a:pt x="2298725" y="65417"/>
                  </a:lnTo>
                  <a:lnTo>
                    <a:pt x="2300122" y="74358"/>
                  </a:lnTo>
                  <a:lnTo>
                    <a:pt x="2300122" y="77266"/>
                  </a:lnTo>
                  <a:lnTo>
                    <a:pt x="2300122" y="119227"/>
                  </a:lnTo>
                  <a:lnTo>
                    <a:pt x="2300122" y="125590"/>
                  </a:lnTo>
                  <a:lnTo>
                    <a:pt x="2298319" y="137858"/>
                  </a:lnTo>
                  <a:lnTo>
                    <a:pt x="2293061" y="146926"/>
                  </a:lnTo>
                  <a:lnTo>
                    <a:pt x="2284577" y="152552"/>
                  </a:lnTo>
                  <a:lnTo>
                    <a:pt x="2273122" y="154482"/>
                  </a:lnTo>
                  <a:lnTo>
                    <a:pt x="2183193" y="154482"/>
                  </a:lnTo>
                  <a:lnTo>
                    <a:pt x="2179231" y="145732"/>
                  </a:lnTo>
                  <a:lnTo>
                    <a:pt x="2179231" y="128181"/>
                  </a:lnTo>
                  <a:lnTo>
                    <a:pt x="2183193" y="119227"/>
                  </a:lnTo>
                  <a:lnTo>
                    <a:pt x="2300122" y="119227"/>
                  </a:lnTo>
                  <a:lnTo>
                    <a:pt x="2300122" y="77266"/>
                  </a:lnTo>
                  <a:lnTo>
                    <a:pt x="2192083" y="77266"/>
                  </a:lnTo>
                  <a:lnTo>
                    <a:pt x="2173046" y="78308"/>
                  </a:lnTo>
                  <a:lnTo>
                    <a:pt x="2130818" y="93840"/>
                  </a:lnTo>
                  <a:lnTo>
                    <a:pt x="2111260" y="138582"/>
                  </a:lnTo>
                  <a:lnTo>
                    <a:pt x="2114499" y="159956"/>
                  </a:lnTo>
                  <a:lnTo>
                    <a:pt x="2126627" y="179730"/>
                  </a:lnTo>
                  <a:lnTo>
                    <a:pt x="2151278" y="194246"/>
                  </a:lnTo>
                  <a:lnTo>
                    <a:pt x="2192083" y="199885"/>
                  </a:lnTo>
                  <a:lnTo>
                    <a:pt x="2240242" y="199885"/>
                  </a:lnTo>
                  <a:lnTo>
                    <a:pt x="2258364" y="198450"/>
                  </a:lnTo>
                  <a:lnTo>
                    <a:pt x="2274405" y="194157"/>
                  </a:lnTo>
                  <a:lnTo>
                    <a:pt x="2288336" y="187007"/>
                  </a:lnTo>
                  <a:lnTo>
                    <a:pt x="2300122" y="177038"/>
                  </a:lnTo>
                  <a:lnTo>
                    <a:pt x="2300122" y="199885"/>
                  </a:lnTo>
                  <a:lnTo>
                    <a:pt x="2369223" y="199885"/>
                  </a:lnTo>
                  <a:lnTo>
                    <a:pt x="2369223" y="177038"/>
                  </a:lnTo>
                  <a:lnTo>
                    <a:pt x="2369223" y="154482"/>
                  </a:lnTo>
                  <a:lnTo>
                    <a:pt x="2369223" y="119227"/>
                  </a:lnTo>
                  <a:lnTo>
                    <a:pt x="2369223" y="83908"/>
                  </a:lnTo>
                  <a:close/>
                </a:path>
              </a:pathLst>
            </a:custGeom>
            <a:solidFill>
              <a:srgbClr val="E3E8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211">
              <a:extLst>
                <a:ext uri="{FF2B5EF4-FFF2-40B4-BE49-F238E27FC236}">
                  <a16:creationId xmlns:a16="http://schemas.microsoft.com/office/drawing/2014/main" id="{1C08EFB0-B445-6523-A48E-24AD86739D1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7052" y="229365"/>
              <a:ext cx="453931" cy="426581"/>
            </a:xfrm>
            <a:prstGeom prst="rect">
              <a:avLst/>
            </a:prstGeom>
          </p:spPr>
        </p:pic>
        <p:pic>
          <p:nvPicPr>
            <p:cNvPr id="6" name="object 212">
              <a:extLst>
                <a:ext uri="{FF2B5EF4-FFF2-40B4-BE49-F238E27FC236}">
                  <a16:creationId xmlns:a16="http://schemas.microsoft.com/office/drawing/2014/main" id="{01F74474-9FF5-7DE9-152A-191319686241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59411" y="712072"/>
              <a:ext cx="952186" cy="15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243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31" descr="Изображение выглядит как снимок экрана, символ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5C6AA44E-102C-E5ED-C269-1E32186932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82" b="-1"/>
          <a:stretch/>
        </p:blipFill>
        <p:spPr>
          <a:xfrm>
            <a:off x="0" y="0"/>
            <a:ext cx="20105688" cy="11309350"/>
          </a:xfrm>
          <a:prstGeom prst="rect">
            <a:avLst/>
          </a:prstGeom>
        </p:spPr>
      </p:pic>
      <p:grpSp>
        <p:nvGrpSpPr>
          <p:cNvPr id="8" name="object 207">
            <a:extLst>
              <a:ext uri="{FF2B5EF4-FFF2-40B4-BE49-F238E27FC236}">
                <a16:creationId xmlns:a16="http://schemas.microsoft.com/office/drawing/2014/main" id="{0242F5B8-2467-EC96-BF02-13C6534624E6}"/>
              </a:ext>
            </a:extLst>
          </p:cNvPr>
          <p:cNvGrpSpPr/>
          <p:nvPr userDrawn="1"/>
        </p:nvGrpSpPr>
        <p:grpSpPr>
          <a:xfrm>
            <a:off x="1005272" y="228937"/>
            <a:ext cx="2370007" cy="639154"/>
            <a:chOff x="1005192" y="229365"/>
            <a:chExt cx="2369820" cy="639104"/>
          </a:xfrm>
        </p:grpSpPr>
        <p:sp>
          <p:nvSpPr>
            <p:cNvPr id="9" name="object 210">
              <a:extLst>
                <a:ext uri="{FF2B5EF4-FFF2-40B4-BE49-F238E27FC236}">
                  <a16:creationId xmlns:a16="http://schemas.microsoft.com/office/drawing/2014/main" id="{BDEF5F81-A8B9-CC32-5DD0-F328B8C202A1}"/>
                </a:ext>
              </a:extLst>
            </p:cNvPr>
            <p:cNvSpPr/>
            <p:nvPr/>
          </p:nvSpPr>
          <p:spPr>
            <a:xfrm>
              <a:off x="1005192" y="427779"/>
              <a:ext cx="2369820" cy="440690"/>
            </a:xfrm>
            <a:custGeom>
              <a:avLst/>
              <a:gdLst/>
              <a:ahLst/>
              <a:cxnLst/>
              <a:rect l="l" t="t" r="r" b="b"/>
              <a:pathLst>
                <a:path w="2369820" h="440690">
                  <a:moveTo>
                    <a:pt x="521246" y="85547"/>
                  </a:moveTo>
                  <a:lnTo>
                    <a:pt x="436016" y="85547"/>
                  </a:lnTo>
                  <a:lnTo>
                    <a:pt x="436016" y="111506"/>
                  </a:lnTo>
                  <a:lnTo>
                    <a:pt x="429679" y="158584"/>
                  </a:lnTo>
                  <a:lnTo>
                    <a:pt x="411822" y="200901"/>
                  </a:lnTo>
                  <a:lnTo>
                    <a:pt x="384124" y="236753"/>
                  </a:lnTo>
                  <a:lnTo>
                    <a:pt x="348284" y="264452"/>
                  </a:lnTo>
                  <a:lnTo>
                    <a:pt x="305968" y="282308"/>
                  </a:lnTo>
                  <a:lnTo>
                    <a:pt x="258876" y="288632"/>
                  </a:lnTo>
                  <a:lnTo>
                    <a:pt x="211785" y="282308"/>
                  </a:lnTo>
                  <a:lnTo>
                    <a:pt x="169468" y="264452"/>
                  </a:lnTo>
                  <a:lnTo>
                    <a:pt x="133616" y="236753"/>
                  </a:lnTo>
                  <a:lnTo>
                    <a:pt x="105918" y="200901"/>
                  </a:lnTo>
                  <a:lnTo>
                    <a:pt x="88061" y="158584"/>
                  </a:lnTo>
                  <a:lnTo>
                    <a:pt x="81737" y="111506"/>
                  </a:lnTo>
                  <a:lnTo>
                    <a:pt x="81737" y="85547"/>
                  </a:lnTo>
                  <a:lnTo>
                    <a:pt x="0" y="85547"/>
                  </a:lnTo>
                  <a:lnTo>
                    <a:pt x="0" y="260578"/>
                  </a:lnTo>
                  <a:lnTo>
                    <a:pt x="260629" y="440410"/>
                  </a:lnTo>
                  <a:lnTo>
                    <a:pt x="521246" y="260578"/>
                  </a:lnTo>
                  <a:lnTo>
                    <a:pt x="521246" y="85547"/>
                  </a:lnTo>
                  <a:close/>
                </a:path>
                <a:path w="2369820" h="440690">
                  <a:moveTo>
                    <a:pt x="903338" y="144741"/>
                  </a:moveTo>
                  <a:lnTo>
                    <a:pt x="879475" y="104228"/>
                  </a:lnTo>
                  <a:lnTo>
                    <a:pt x="861009" y="97256"/>
                  </a:lnTo>
                  <a:lnTo>
                    <a:pt x="877633" y="90500"/>
                  </a:lnTo>
                  <a:lnTo>
                    <a:pt x="889558" y="80860"/>
                  </a:lnTo>
                  <a:lnTo>
                    <a:pt x="891578" y="77317"/>
                  </a:lnTo>
                  <a:lnTo>
                    <a:pt x="896734" y="68338"/>
                  </a:lnTo>
                  <a:lnTo>
                    <a:pt x="899134" y="52997"/>
                  </a:lnTo>
                  <a:lnTo>
                    <a:pt x="898817" y="49326"/>
                  </a:lnTo>
                  <a:lnTo>
                    <a:pt x="898220" y="42354"/>
                  </a:lnTo>
                  <a:lnTo>
                    <a:pt x="873671" y="9842"/>
                  </a:lnTo>
                  <a:lnTo>
                    <a:pt x="831176" y="584"/>
                  </a:lnTo>
                  <a:lnTo>
                    <a:pt x="831176" y="128803"/>
                  </a:lnTo>
                  <a:lnTo>
                    <a:pt x="831176" y="142748"/>
                  </a:lnTo>
                  <a:lnTo>
                    <a:pt x="827874" y="149948"/>
                  </a:lnTo>
                  <a:lnTo>
                    <a:pt x="717537" y="149948"/>
                  </a:lnTo>
                  <a:lnTo>
                    <a:pt x="717537" y="121564"/>
                  </a:lnTo>
                  <a:lnTo>
                    <a:pt x="827938" y="121564"/>
                  </a:lnTo>
                  <a:lnTo>
                    <a:pt x="831176" y="128803"/>
                  </a:lnTo>
                  <a:lnTo>
                    <a:pt x="831176" y="584"/>
                  </a:lnTo>
                  <a:lnTo>
                    <a:pt x="825817" y="292"/>
                  </a:lnTo>
                  <a:lnTo>
                    <a:pt x="825817" y="56362"/>
                  </a:lnTo>
                  <a:lnTo>
                    <a:pt x="825817" y="70065"/>
                  </a:lnTo>
                  <a:lnTo>
                    <a:pt x="823125" y="77317"/>
                  </a:lnTo>
                  <a:lnTo>
                    <a:pt x="717537" y="77317"/>
                  </a:lnTo>
                  <a:lnTo>
                    <a:pt x="717537" y="49326"/>
                  </a:lnTo>
                  <a:lnTo>
                    <a:pt x="822845" y="49326"/>
                  </a:lnTo>
                  <a:lnTo>
                    <a:pt x="825817" y="56362"/>
                  </a:lnTo>
                  <a:lnTo>
                    <a:pt x="825817" y="292"/>
                  </a:lnTo>
                  <a:lnTo>
                    <a:pt x="822147" y="88"/>
                  </a:lnTo>
                  <a:lnTo>
                    <a:pt x="648436" y="88"/>
                  </a:lnTo>
                  <a:lnTo>
                    <a:pt x="648436" y="199948"/>
                  </a:lnTo>
                  <a:lnTo>
                    <a:pt x="822528" y="199948"/>
                  </a:lnTo>
                  <a:lnTo>
                    <a:pt x="858100" y="196545"/>
                  </a:lnTo>
                  <a:lnTo>
                    <a:pt x="883323" y="186270"/>
                  </a:lnTo>
                  <a:lnTo>
                    <a:pt x="898359" y="169037"/>
                  </a:lnTo>
                  <a:lnTo>
                    <a:pt x="902271" y="149948"/>
                  </a:lnTo>
                  <a:lnTo>
                    <a:pt x="903338" y="144741"/>
                  </a:lnTo>
                  <a:close/>
                </a:path>
                <a:path w="2369820" h="440690">
                  <a:moveTo>
                    <a:pt x="1234160" y="0"/>
                  </a:moveTo>
                  <a:lnTo>
                    <a:pt x="1232484" y="0"/>
                  </a:lnTo>
                  <a:lnTo>
                    <a:pt x="1162786" y="0"/>
                  </a:lnTo>
                  <a:lnTo>
                    <a:pt x="1146848" y="1803"/>
                  </a:lnTo>
                  <a:lnTo>
                    <a:pt x="1131976" y="7023"/>
                  </a:lnTo>
                  <a:lnTo>
                    <a:pt x="1118654" y="15455"/>
                  </a:lnTo>
                  <a:lnTo>
                    <a:pt x="1107376" y="26847"/>
                  </a:lnTo>
                  <a:lnTo>
                    <a:pt x="1018260" y="139954"/>
                  </a:lnTo>
                  <a:lnTo>
                    <a:pt x="1011313" y="143649"/>
                  </a:lnTo>
                  <a:lnTo>
                    <a:pt x="1003706" y="144310"/>
                  </a:lnTo>
                  <a:lnTo>
                    <a:pt x="1003706" y="0"/>
                  </a:lnTo>
                  <a:lnTo>
                    <a:pt x="935088" y="0"/>
                  </a:lnTo>
                  <a:lnTo>
                    <a:pt x="935088" y="199948"/>
                  </a:lnTo>
                  <a:lnTo>
                    <a:pt x="1003706" y="199948"/>
                  </a:lnTo>
                  <a:lnTo>
                    <a:pt x="1041285" y="191731"/>
                  </a:lnTo>
                  <a:lnTo>
                    <a:pt x="1153960" y="57518"/>
                  </a:lnTo>
                  <a:lnTo>
                    <a:pt x="1158214" y="55460"/>
                  </a:lnTo>
                  <a:lnTo>
                    <a:pt x="1165542" y="55460"/>
                  </a:lnTo>
                  <a:lnTo>
                    <a:pt x="1165542" y="199948"/>
                  </a:lnTo>
                  <a:lnTo>
                    <a:pt x="1234160" y="199948"/>
                  </a:lnTo>
                  <a:lnTo>
                    <a:pt x="1234160" y="0"/>
                  </a:lnTo>
                  <a:close/>
                </a:path>
                <a:path w="2369820" h="440690">
                  <a:moveTo>
                    <a:pt x="1528127" y="0"/>
                  </a:moveTo>
                  <a:lnTo>
                    <a:pt x="1459496" y="0"/>
                  </a:lnTo>
                  <a:lnTo>
                    <a:pt x="1459496" y="73660"/>
                  </a:lnTo>
                  <a:lnTo>
                    <a:pt x="1338580" y="73660"/>
                  </a:lnTo>
                  <a:lnTo>
                    <a:pt x="1338580" y="0"/>
                  </a:lnTo>
                  <a:lnTo>
                    <a:pt x="1269949" y="0"/>
                  </a:lnTo>
                  <a:lnTo>
                    <a:pt x="1269949" y="73660"/>
                  </a:lnTo>
                  <a:lnTo>
                    <a:pt x="1269949" y="120650"/>
                  </a:lnTo>
                  <a:lnTo>
                    <a:pt x="1269949" y="199390"/>
                  </a:lnTo>
                  <a:lnTo>
                    <a:pt x="1338580" y="199390"/>
                  </a:lnTo>
                  <a:lnTo>
                    <a:pt x="1338580" y="120650"/>
                  </a:lnTo>
                  <a:lnTo>
                    <a:pt x="1459496" y="120650"/>
                  </a:lnTo>
                  <a:lnTo>
                    <a:pt x="1459496" y="199390"/>
                  </a:lnTo>
                  <a:lnTo>
                    <a:pt x="1528127" y="199390"/>
                  </a:lnTo>
                  <a:lnTo>
                    <a:pt x="1528127" y="120650"/>
                  </a:lnTo>
                  <a:lnTo>
                    <a:pt x="1528127" y="73660"/>
                  </a:lnTo>
                  <a:lnTo>
                    <a:pt x="1528127" y="0"/>
                  </a:lnTo>
                  <a:close/>
                </a:path>
                <a:path w="2369820" h="440690">
                  <a:moveTo>
                    <a:pt x="1830654" y="90424"/>
                  </a:moveTo>
                  <a:lnTo>
                    <a:pt x="1829333" y="74980"/>
                  </a:lnTo>
                  <a:lnTo>
                    <a:pt x="1829092" y="72059"/>
                  </a:lnTo>
                  <a:lnTo>
                    <a:pt x="1824494" y="55041"/>
                  </a:lnTo>
                  <a:lnTo>
                    <a:pt x="1822424" y="50800"/>
                  </a:lnTo>
                  <a:lnTo>
                    <a:pt x="1817027" y="39738"/>
                  </a:lnTo>
                  <a:lnTo>
                    <a:pt x="1806803" y="26543"/>
                  </a:lnTo>
                  <a:lnTo>
                    <a:pt x="1792973" y="15100"/>
                  </a:lnTo>
                  <a:lnTo>
                    <a:pt x="1776590" y="6807"/>
                  </a:lnTo>
                  <a:lnTo>
                    <a:pt x="1765287" y="3746"/>
                  </a:lnTo>
                  <a:lnTo>
                    <a:pt x="1765287" y="74980"/>
                  </a:lnTo>
                  <a:lnTo>
                    <a:pt x="1624152" y="74980"/>
                  </a:lnTo>
                  <a:lnTo>
                    <a:pt x="1627454" y="64249"/>
                  </a:lnTo>
                  <a:lnTo>
                    <a:pt x="1632686" y="56705"/>
                  </a:lnTo>
                  <a:lnTo>
                    <a:pt x="1639925" y="52260"/>
                  </a:lnTo>
                  <a:lnTo>
                    <a:pt x="1649298" y="50800"/>
                  </a:lnTo>
                  <a:lnTo>
                    <a:pt x="1737995" y="50800"/>
                  </a:lnTo>
                  <a:lnTo>
                    <a:pt x="1748726" y="52501"/>
                  </a:lnTo>
                  <a:lnTo>
                    <a:pt x="1757121" y="57365"/>
                  </a:lnTo>
                  <a:lnTo>
                    <a:pt x="1762772" y="64985"/>
                  </a:lnTo>
                  <a:lnTo>
                    <a:pt x="1765287" y="74980"/>
                  </a:lnTo>
                  <a:lnTo>
                    <a:pt x="1765287" y="3746"/>
                  </a:lnTo>
                  <a:lnTo>
                    <a:pt x="1757934" y="1752"/>
                  </a:lnTo>
                  <a:lnTo>
                    <a:pt x="1737233" y="50"/>
                  </a:lnTo>
                  <a:lnTo>
                    <a:pt x="1648155" y="50"/>
                  </a:lnTo>
                  <a:lnTo>
                    <a:pt x="1608556" y="6858"/>
                  </a:lnTo>
                  <a:lnTo>
                    <a:pt x="1578940" y="26555"/>
                  </a:lnTo>
                  <a:lnTo>
                    <a:pt x="1560385" y="57962"/>
                  </a:lnTo>
                  <a:lnTo>
                    <a:pt x="1553972" y="99974"/>
                  </a:lnTo>
                  <a:lnTo>
                    <a:pt x="1560385" y="141986"/>
                  </a:lnTo>
                  <a:lnTo>
                    <a:pt x="1578940" y="173393"/>
                  </a:lnTo>
                  <a:lnTo>
                    <a:pt x="1608556" y="193078"/>
                  </a:lnTo>
                  <a:lnTo>
                    <a:pt x="1648155" y="199898"/>
                  </a:lnTo>
                  <a:lnTo>
                    <a:pt x="1748701" y="199898"/>
                  </a:lnTo>
                  <a:lnTo>
                    <a:pt x="1796326" y="188963"/>
                  </a:lnTo>
                  <a:lnTo>
                    <a:pt x="1827784" y="156959"/>
                  </a:lnTo>
                  <a:lnTo>
                    <a:pt x="1828685" y="155270"/>
                  </a:lnTo>
                  <a:lnTo>
                    <a:pt x="1812188" y="149148"/>
                  </a:lnTo>
                  <a:lnTo>
                    <a:pt x="1772208" y="134289"/>
                  </a:lnTo>
                  <a:lnTo>
                    <a:pt x="1747558" y="149148"/>
                  </a:lnTo>
                  <a:lnTo>
                    <a:pt x="1649298" y="149148"/>
                  </a:lnTo>
                  <a:lnTo>
                    <a:pt x="1638998" y="147396"/>
                  </a:lnTo>
                  <a:lnTo>
                    <a:pt x="1631340" y="142036"/>
                  </a:lnTo>
                  <a:lnTo>
                    <a:pt x="1626146" y="132842"/>
                  </a:lnTo>
                  <a:lnTo>
                    <a:pt x="1623250" y="119621"/>
                  </a:lnTo>
                  <a:lnTo>
                    <a:pt x="1827276" y="119621"/>
                  </a:lnTo>
                  <a:lnTo>
                    <a:pt x="1827568" y="118287"/>
                  </a:lnTo>
                  <a:lnTo>
                    <a:pt x="1828901" y="111023"/>
                  </a:lnTo>
                  <a:lnTo>
                    <a:pt x="1829866" y="103898"/>
                  </a:lnTo>
                  <a:lnTo>
                    <a:pt x="1830451" y="97002"/>
                  </a:lnTo>
                  <a:lnTo>
                    <a:pt x="1830654" y="90424"/>
                  </a:lnTo>
                  <a:close/>
                </a:path>
                <a:path w="2369820" h="440690">
                  <a:moveTo>
                    <a:pt x="2099056" y="0"/>
                  </a:moveTo>
                  <a:lnTo>
                    <a:pt x="1840534" y="0"/>
                  </a:lnTo>
                  <a:lnTo>
                    <a:pt x="1840534" y="50800"/>
                  </a:lnTo>
                  <a:lnTo>
                    <a:pt x="1935480" y="50800"/>
                  </a:lnTo>
                  <a:lnTo>
                    <a:pt x="1935480" y="199390"/>
                  </a:lnTo>
                  <a:lnTo>
                    <a:pt x="2004110" y="199390"/>
                  </a:lnTo>
                  <a:lnTo>
                    <a:pt x="2004110" y="50800"/>
                  </a:lnTo>
                  <a:lnTo>
                    <a:pt x="2099056" y="50800"/>
                  </a:lnTo>
                  <a:lnTo>
                    <a:pt x="2099056" y="0"/>
                  </a:lnTo>
                  <a:close/>
                </a:path>
                <a:path w="2369820" h="440690">
                  <a:moveTo>
                    <a:pt x="2369223" y="83908"/>
                  </a:moveTo>
                  <a:lnTo>
                    <a:pt x="2367737" y="65913"/>
                  </a:lnTo>
                  <a:lnTo>
                    <a:pt x="2363330" y="49720"/>
                  </a:lnTo>
                  <a:lnTo>
                    <a:pt x="2362898" y="48895"/>
                  </a:lnTo>
                  <a:lnTo>
                    <a:pt x="2356066" y="35521"/>
                  </a:lnTo>
                  <a:lnTo>
                    <a:pt x="2315819" y="5943"/>
                  </a:lnTo>
                  <a:lnTo>
                    <a:pt x="2274646" y="38"/>
                  </a:lnTo>
                  <a:lnTo>
                    <a:pt x="2193226" y="38"/>
                  </a:lnTo>
                  <a:lnTo>
                    <a:pt x="2145601" y="10972"/>
                  </a:lnTo>
                  <a:lnTo>
                    <a:pt x="2114143" y="42989"/>
                  </a:lnTo>
                  <a:lnTo>
                    <a:pt x="2113216" y="44704"/>
                  </a:lnTo>
                  <a:lnTo>
                    <a:pt x="2169185" y="64579"/>
                  </a:lnTo>
                  <a:lnTo>
                    <a:pt x="2169858" y="63271"/>
                  </a:lnTo>
                  <a:lnTo>
                    <a:pt x="2174125" y="57632"/>
                  </a:lnTo>
                  <a:lnTo>
                    <a:pt x="2180120" y="53060"/>
                  </a:lnTo>
                  <a:lnTo>
                    <a:pt x="2187105" y="49999"/>
                  </a:lnTo>
                  <a:lnTo>
                    <a:pt x="2194369" y="48895"/>
                  </a:lnTo>
                  <a:lnTo>
                    <a:pt x="2273516" y="48895"/>
                  </a:lnTo>
                  <a:lnTo>
                    <a:pt x="2285949" y="51219"/>
                  </a:lnTo>
                  <a:lnTo>
                    <a:pt x="2294178" y="57213"/>
                  </a:lnTo>
                  <a:lnTo>
                    <a:pt x="2298725" y="65417"/>
                  </a:lnTo>
                  <a:lnTo>
                    <a:pt x="2300122" y="74358"/>
                  </a:lnTo>
                  <a:lnTo>
                    <a:pt x="2300122" y="77266"/>
                  </a:lnTo>
                  <a:lnTo>
                    <a:pt x="2300122" y="119227"/>
                  </a:lnTo>
                  <a:lnTo>
                    <a:pt x="2300122" y="125590"/>
                  </a:lnTo>
                  <a:lnTo>
                    <a:pt x="2298319" y="137858"/>
                  </a:lnTo>
                  <a:lnTo>
                    <a:pt x="2293061" y="146926"/>
                  </a:lnTo>
                  <a:lnTo>
                    <a:pt x="2284577" y="152552"/>
                  </a:lnTo>
                  <a:lnTo>
                    <a:pt x="2273122" y="154482"/>
                  </a:lnTo>
                  <a:lnTo>
                    <a:pt x="2183193" y="154482"/>
                  </a:lnTo>
                  <a:lnTo>
                    <a:pt x="2179231" y="145732"/>
                  </a:lnTo>
                  <a:lnTo>
                    <a:pt x="2179231" y="128181"/>
                  </a:lnTo>
                  <a:lnTo>
                    <a:pt x="2183193" y="119227"/>
                  </a:lnTo>
                  <a:lnTo>
                    <a:pt x="2300122" y="119227"/>
                  </a:lnTo>
                  <a:lnTo>
                    <a:pt x="2300122" y="77266"/>
                  </a:lnTo>
                  <a:lnTo>
                    <a:pt x="2192083" y="77266"/>
                  </a:lnTo>
                  <a:lnTo>
                    <a:pt x="2173046" y="78308"/>
                  </a:lnTo>
                  <a:lnTo>
                    <a:pt x="2130818" y="93840"/>
                  </a:lnTo>
                  <a:lnTo>
                    <a:pt x="2111260" y="138582"/>
                  </a:lnTo>
                  <a:lnTo>
                    <a:pt x="2114499" y="159956"/>
                  </a:lnTo>
                  <a:lnTo>
                    <a:pt x="2126627" y="179730"/>
                  </a:lnTo>
                  <a:lnTo>
                    <a:pt x="2151278" y="194246"/>
                  </a:lnTo>
                  <a:lnTo>
                    <a:pt x="2192083" y="199885"/>
                  </a:lnTo>
                  <a:lnTo>
                    <a:pt x="2240242" y="199885"/>
                  </a:lnTo>
                  <a:lnTo>
                    <a:pt x="2258364" y="198450"/>
                  </a:lnTo>
                  <a:lnTo>
                    <a:pt x="2274405" y="194157"/>
                  </a:lnTo>
                  <a:lnTo>
                    <a:pt x="2288336" y="187007"/>
                  </a:lnTo>
                  <a:lnTo>
                    <a:pt x="2300122" y="177038"/>
                  </a:lnTo>
                  <a:lnTo>
                    <a:pt x="2300122" y="199885"/>
                  </a:lnTo>
                  <a:lnTo>
                    <a:pt x="2369223" y="199885"/>
                  </a:lnTo>
                  <a:lnTo>
                    <a:pt x="2369223" y="177038"/>
                  </a:lnTo>
                  <a:lnTo>
                    <a:pt x="2369223" y="154482"/>
                  </a:lnTo>
                  <a:lnTo>
                    <a:pt x="2369223" y="119227"/>
                  </a:lnTo>
                  <a:lnTo>
                    <a:pt x="2369223" y="83908"/>
                  </a:lnTo>
                  <a:close/>
                </a:path>
              </a:pathLst>
            </a:custGeom>
            <a:solidFill>
              <a:srgbClr val="E3E8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211">
              <a:extLst>
                <a:ext uri="{FF2B5EF4-FFF2-40B4-BE49-F238E27FC236}">
                  <a16:creationId xmlns:a16="http://schemas.microsoft.com/office/drawing/2014/main" id="{7B25AD06-79EB-8F00-DD11-74113B43ECE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7052" y="229365"/>
              <a:ext cx="453931" cy="426581"/>
            </a:xfrm>
            <a:prstGeom prst="rect">
              <a:avLst/>
            </a:prstGeom>
          </p:spPr>
        </p:pic>
        <p:pic>
          <p:nvPicPr>
            <p:cNvPr id="11" name="object 212">
              <a:extLst>
                <a:ext uri="{FF2B5EF4-FFF2-40B4-BE49-F238E27FC236}">
                  <a16:creationId xmlns:a16="http://schemas.microsoft.com/office/drawing/2014/main" id="{3A9C5E96-7379-DB09-8479-4E87CDA28B7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59411" y="712072"/>
              <a:ext cx="952186" cy="156024"/>
            </a:xfrm>
            <a:prstGeom prst="rect">
              <a:avLst/>
            </a:prstGeom>
          </p:spPr>
        </p:pic>
      </p:grpSp>
      <p:sp>
        <p:nvSpPr>
          <p:cNvPr id="12" name="object 18">
            <a:extLst>
              <a:ext uri="{FF2B5EF4-FFF2-40B4-BE49-F238E27FC236}">
                <a16:creationId xmlns:a16="http://schemas.microsoft.com/office/drawing/2014/main" id="{89406CD2-1F21-ED3B-AE7F-556528655FA5}"/>
              </a:ext>
            </a:extLst>
          </p:cNvPr>
          <p:cNvSpPr txBox="1"/>
          <p:nvPr userDrawn="1"/>
        </p:nvSpPr>
        <p:spPr>
          <a:xfrm>
            <a:off x="13253245" y="404012"/>
            <a:ext cx="6225808" cy="291106"/>
          </a:xfrm>
          <a:prstGeom prst="rect">
            <a:avLst/>
          </a:prstGeom>
        </p:spPr>
        <p:txBody>
          <a:bodyPr vert="horz" wrap="square" lIns="0" tIns="13971" rIns="0" bIns="0" rtlCol="0">
            <a:spAutoFit/>
          </a:bodyPr>
          <a:lstStyle/>
          <a:p>
            <a:pPr marL="12701" algn="r">
              <a:spcBef>
                <a:spcPts val="110"/>
              </a:spcBef>
            </a:pPr>
            <a:r>
              <a:rPr lang="en" b="1" u="sng" spc="-10" dirty="0" err="1">
                <a:solidFill>
                  <a:srgbClr val="00B0F0"/>
                </a:solidFill>
                <a:uFill>
                  <a:solidFill>
                    <a:srgbClr val="727DDE"/>
                  </a:solidFill>
                </a:uFill>
                <a:latin typeface="Guardian Text Sans Cy Bold"/>
                <a:cs typeface="OpenSans-SemiBold"/>
              </a:rPr>
              <a:t>www.vineta.ru</a:t>
            </a:r>
            <a:r>
              <a:rPr lang="en-US"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           +7 </a:t>
            </a:r>
            <a:r>
              <a:rPr sz="1700" b="1" dirty="0">
                <a:solidFill>
                  <a:srgbClr val="FFFFFF"/>
                </a:solidFill>
                <a:latin typeface="OpenSans-SemiBold"/>
                <a:cs typeface="OpenSans-SemiBold"/>
              </a:rPr>
              <a:t>812</a:t>
            </a:r>
            <a:r>
              <a:rPr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OpenSans-SemiBold"/>
                <a:cs typeface="OpenSans-SemiBold"/>
              </a:rPr>
              <a:t>493-50-</a:t>
            </a:r>
            <a:r>
              <a:rPr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48</a:t>
            </a:r>
            <a:r>
              <a:rPr lang="en-US"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endParaRPr sz="1700" dirty="0">
              <a:latin typeface="OpenSans-SemiBold"/>
              <a:cs typeface="OpenSans-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5812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23" descr="Изображение выглядит как снимок экрана, круг, Графика, графический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8060A97C-863A-2FB2-22D3-915C12D4C2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" r="522" b="5240"/>
          <a:stretch/>
        </p:blipFill>
        <p:spPr>
          <a:xfrm>
            <a:off x="-11151" y="-60326"/>
            <a:ext cx="20116839" cy="11369676"/>
          </a:xfrm>
          <a:prstGeom prst="rect">
            <a:avLst/>
          </a:prstGeom>
        </p:spPr>
      </p:pic>
      <p:sp>
        <p:nvSpPr>
          <p:cNvPr id="9" name="object 18">
            <a:extLst>
              <a:ext uri="{FF2B5EF4-FFF2-40B4-BE49-F238E27FC236}">
                <a16:creationId xmlns:a16="http://schemas.microsoft.com/office/drawing/2014/main" id="{D9DFFE69-76BB-F3AB-D284-F222F8DE3E9B}"/>
              </a:ext>
            </a:extLst>
          </p:cNvPr>
          <p:cNvSpPr txBox="1"/>
          <p:nvPr userDrawn="1"/>
        </p:nvSpPr>
        <p:spPr>
          <a:xfrm>
            <a:off x="13253245" y="404012"/>
            <a:ext cx="6225808" cy="291106"/>
          </a:xfrm>
          <a:prstGeom prst="rect">
            <a:avLst/>
          </a:prstGeom>
        </p:spPr>
        <p:txBody>
          <a:bodyPr vert="horz" wrap="square" lIns="0" tIns="13971" rIns="0" bIns="0" rtlCol="0">
            <a:spAutoFit/>
          </a:bodyPr>
          <a:lstStyle/>
          <a:p>
            <a:pPr marL="12701" algn="r">
              <a:spcBef>
                <a:spcPts val="110"/>
              </a:spcBef>
            </a:pPr>
            <a:r>
              <a:rPr lang="en" b="1" u="sng" spc="-10" dirty="0" err="1">
                <a:solidFill>
                  <a:srgbClr val="00B0F0"/>
                </a:solidFill>
                <a:uFill>
                  <a:solidFill>
                    <a:srgbClr val="727DDE"/>
                  </a:solidFill>
                </a:uFill>
                <a:latin typeface="Guardian Text Sans Cy Bold"/>
                <a:cs typeface="OpenSans-SemiBold"/>
              </a:rPr>
              <a:t>www.vineta.ru</a:t>
            </a:r>
            <a:r>
              <a:rPr lang="en-US"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           +7 </a:t>
            </a:r>
            <a:r>
              <a:rPr sz="1700" b="1" dirty="0">
                <a:solidFill>
                  <a:srgbClr val="FFFFFF"/>
                </a:solidFill>
                <a:latin typeface="OpenSans-SemiBold"/>
                <a:cs typeface="OpenSans-SemiBold"/>
              </a:rPr>
              <a:t>812</a:t>
            </a:r>
            <a:r>
              <a:rPr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OpenSans-SemiBold"/>
                <a:cs typeface="OpenSans-SemiBold"/>
              </a:rPr>
              <a:t>493-50-</a:t>
            </a:r>
            <a:r>
              <a:rPr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48</a:t>
            </a:r>
            <a:r>
              <a:rPr lang="en-US"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endParaRPr sz="1700" dirty="0">
              <a:latin typeface="OpenSans-SemiBold"/>
              <a:cs typeface="OpenSans-SemiBold"/>
            </a:endParaRPr>
          </a:p>
        </p:txBody>
      </p:sp>
      <p:grpSp>
        <p:nvGrpSpPr>
          <p:cNvPr id="10" name="object 207">
            <a:extLst>
              <a:ext uri="{FF2B5EF4-FFF2-40B4-BE49-F238E27FC236}">
                <a16:creationId xmlns:a16="http://schemas.microsoft.com/office/drawing/2014/main" id="{A484C53C-079B-10E4-0362-927B25AE7002}"/>
              </a:ext>
            </a:extLst>
          </p:cNvPr>
          <p:cNvGrpSpPr/>
          <p:nvPr userDrawn="1"/>
        </p:nvGrpSpPr>
        <p:grpSpPr>
          <a:xfrm>
            <a:off x="1005272" y="228937"/>
            <a:ext cx="2370007" cy="639154"/>
            <a:chOff x="1005192" y="229365"/>
            <a:chExt cx="2369820" cy="639104"/>
          </a:xfrm>
        </p:grpSpPr>
        <p:sp>
          <p:nvSpPr>
            <p:cNvPr id="11" name="object 210">
              <a:extLst>
                <a:ext uri="{FF2B5EF4-FFF2-40B4-BE49-F238E27FC236}">
                  <a16:creationId xmlns:a16="http://schemas.microsoft.com/office/drawing/2014/main" id="{642AF96F-1C29-A026-8CD6-F97A81A9E923}"/>
                </a:ext>
              </a:extLst>
            </p:cNvPr>
            <p:cNvSpPr/>
            <p:nvPr/>
          </p:nvSpPr>
          <p:spPr>
            <a:xfrm>
              <a:off x="1005192" y="427779"/>
              <a:ext cx="2369820" cy="440690"/>
            </a:xfrm>
            <a:custGeom>
              <a:avLst/>
              <a:gdLst/>
              <a:ahLst/>
              <a:cxnLst/>
              <a:rect l="l" t="t" r="r" b="b"/>
              <a:pathLst>
                <a:path w="2369820" h="440690">
                  <a:moveTo>
                    <a:pt x="521246" y="85547"/>
                  </a:moveTo>
                  <a:lnTo>
                    <a:pt x="436016" y="85547"/>
                  </a:lnTo>
                  <a:lnTo>
                    <a:pt x="436016" y="111506"/>
                  </a:lnTo>
                  <a:lnTo>
                    <a:pt x="429679" y="158584"/>
                  </a:lnTo>
                  <a:lnTo>
                    <a:pt x="411822" y="200901"/>
                  </a:lnTo>
                  <a:lnTo>
                    <a:pt x="384124" y="236753"/>
                  </a:lnTo>
                  <a:lnTo>
                    <a:pt x="348284" y="264452"/>
                  </a:lnTo>
                  <a:lnTo>
                    <a:pt x="305968" y="282308"/>
                  </a:lnTo>
                  <a:lnTo>
                    <a:pt x="258876" y="288632"/>
                  </a:lnTo>
                  <a:lnTo>
                    <a:pt x="211785" y="282308"/>
                  </a:lnTo>
                  <a:lnTo>
                    <a:pt x="169468" y="264452"/>
                  </a:lnTo>
                  <a:lnTo>
                    <a:pt x="133616" y="236753"/>
                  </a:lnTo>
                  <a:lnTo>
                    <a:pt x="105918" y="200901"/>
                  </a:lnTo>
                  <a:lnTo>
                    <a:pt x="88061" y="158584"/>
                  </a:lnTo>
                  <a:lnTo>
                    <a:pt x="81737" y="111506"/>
                  </a:lnTo>
                  <a:lnTo>
                    <a:pt x="81737" y="85547"/>
                  </a:lnTo>
                  <a:lnTo>
                    <a:pt x="0" y="85547"/>
                  </a:lnTo>
                  <a:lnTo>
                    <a:pt x="0" y="260578"/>
                  </a:lnTo>
                  <a:lnTo>
                    <a:pt x="260629" y="440410"/>
                  </a:lnTo>
                  <a:lnTo>
                    <a:pt x="521246" y="260578"/>
                  </a:lnTo>
                  <a:lnTo>
                    <a:pt x="521246" y="85547"/>
                  </a:lnTo>
                  <a:close/>
                </a:path>
                <a:path w="2369820" h="440690">
                  <a:moveTo>
                    <a:pt x="903338" y="144741"/>
                  </a:moveTo>
                  <a:lnTo>
                    <a:pt x="879475" y="104228"/>
                  </a:lnTo>
                  <a:lnTo>
                    <a:pt x="861009" y="97256"/>
                  </a:lnTo>
                  <a:lnTo>
                    <a:pt x="877633" y="90500"/>
                  </a:lnTo>
                  <a:lnTo>
                    <a:pt x="889558" y="80860"/>
                  </a:lnTo>
                  <a:lnTo>
                    <a:pt x="891578" y="77317"/>
                  </a:lnTo>
                  <a:lnTo>
                    <a:pt x="896734" y="68338"/>
                  </a:lnTo>
                  <a:lnTo>
                    <a:pt x="899134" y="52997"/>
                  </a:lnTo>
                  <a:lnTo>
                    <a:pt x="898817" y="49326"/>
                  </a:lnTo>
                  <a:lnTo>
                    <a:pt x="898220" y="42354"/>
                  </a:lnTo>
                  <a:lnTo>
                    <a:pt x="873671" y="9842"/>
                  </a:lnTo>
                  <a:lnTo>
                    <a:pt x="831176" y="584"/>
                  </a:lnTo>
                  <a:lnTo>
                    <a:pt x="831176" y="128803"/>
                  </a:lnTo>
                  <a:lnTo>
                    <a:pt x="831176" y="142748"/>
                  </a:lnTo>
                  <a:lnTo>
                    <a:pt x="827874" y="149948"/>
                  </a:lnTo>
                  <a:lnTo>
                    <a:pt x="717537" y="149948"/>
                  </a:lnTo>
                  <a:lnTo>
                    <a:pt x="717537" y="121564"/>
                  </a:lnTo>
                  <a:lnTo>
                    <a:pt x="827938" y="121564"/>
                  </a:lnTo>
                  <a:lnTo>
                    <a:pt x="831176" y="128803"/>
                  </a:lnTo>
                  <a:lnTo>
                    <a:pt x="831176" y="584"/>
                  </a:lnTo>
                  <a:lnTo>
                    <a:pt x="825817" y="292"/>
                  </a:lnTo>
                  <a:lnTo>
                    <a:pt x="825817" y="56362"/>
                  </a:lnTo>
                  <a:lnTo>
                    <a:pt x="825817" y="70065"/>
                  </a:lnTo>
                  <a:lnTo>
                    <a:pt x="823125" y="77317"/>
                  </a:lnTo>
                  <a:lnTo>
                    <a:pt x="717537" y="77317"/>
                  </a:lnTo>
                  <a:lnTo>
                    <a:pt x="717537" y="49326"/>
                  </a:lnTo>
                  <a:lnTo>
                    <a:pt x="822845" y="49326"/>
                  </a:lnTo>
                  <a:lnTo>
                    <a:pt x="825817" y="56362"/>
                  </a:lnTo>
                  <a:lnTo>
                    <a:pt x="825817" y="292"/>
                  </a:lnTo>
                  <a:lnTo>
                    <a:pt x="822147" y="88"/>
                  </a:lnTo>
                  <a:lnTo>
                    <a:pt x="648436" y="88"/>
                  </a:lnTo>
                  <a:lnTo>
                    <a:pt x="648436" y="199948"/>
                  </a:lnTo>
                  <a:lnTo>
                    <a:pt x="822528" y="199948"/>
                  </a:lnTo>
                  <a:lnTo>
                    <a:pt x="858100" y="196545"/>
                  </a:lnTo>
                  <a:lnTo>
                    <a:pt x="883323" y="186270"/>
                  </a:lnTo>
                  <a:lnTo>
                    <a:pt x="898359" y="169037"/>
                  </a:lnTo>
                  <a:lnTo>
                    <a:pt x="902271" y="149948"/>
                  </a:lnTo>
                  <a:lnTo>
                    <a:pt x="903338" y="144741"/>
                  </a:lnTo>
                  <a:close/>
                </a:path>
                <a:path w="2369820" h="440690">
                  <a:moveTo>
                    <a:pt x="1234160" y="0"/>
                  </a:moveTo>
                  <a:lnTo>
                    <a:pt x="1232484" y="0"/>
                  </a:lnTo>
                  <a:lnTo>
                    <a:pt x="1162786" y="0"/>
                  </a:lnTo>
                  <a:lnTo>
                    <a:pt x="1146848" y="1803"/>
                  </a:lnTo>
                  <a:lnTo>
                    <a:pt x="1131976" y="7023"/>
                  </a:lnTo>
                  <a:lnTo>
                    <a:pt x="1118654" y="15455"/>
                  </a:lnTo>
                  <a:lnTo>
                    <a:pt x="1107376" y="26847"/>
                  </a:lnTo>
                  <a:lnTo>
                    <a:pt x="1018260" y="139954"/>
                  </a:lnTo>
                  <a:lnTo>
                    <a:pt x="1011313" y="143649"/>
                  </a:lnTo>
                  <a:lnTo>
                    <a:pt x="1003706" y="144310"/>
                  </a:lnTo>
                  <a:lnTo>
                    <a:pt x="1003706" y="0"/>
                  </a:lnTo>
                  <a:lnTo>
                    <a:pt x="935088" y="0"/>
                  </a:lnTo>
                  <a:lnTo>
                    <a:pt x="935088" y="199948"/>
                  </a:lnTo>
                  <a:lnTo>
                    <a:pt x="1003706" y="199948"/>
                  </a:lnTo>
                  <a:lnTo>
                    <a:pt x="1041285" y="191731"/>
                  </a:lnTo>
                  <a:lnTo>
                    <a:pt x="1153960" y="57518"/>
                  </a:lnTo>
                  <a:lnTo>
                    <a:pt x="1158214" y="55460"/>
                  </a:lnTo>
                  <a:lnTo>
                    <a:pt x="1165542" y="55460"/>
                  </a:lnTo>
                  <a:lnTo>
                    <a:pt x="1165542" y="199948"/>
                  </a:lnTo>
                  <a:lnTo>
                    <a:pt x="1234160" y="199948"/>
                  </a:lnTo>
                  <a:lnTo>
                    <a:pt x="1234160" y="0"/>
                  </a:lnTo>
                  <a:close/>
                </a:path>
                <a:path w="2369820" h="440690">
                  <a:moveTo>
                    <a:pt x="1528127" y="0"/>
                  </a:moveTo>
                  <a:lnTo>
                    <a:pt x="1459496" y="0"/>
                  </a:lnTo>
                  <a:lnTo>
                    <a:pt x="1459496" y="73660"/>
                  </a:lnTo>
                  <a:lnTo>
                    <a:pt x="1338580" y="73660"/>
                  </a:lnTo>
                  <a:lnTo>
                    <a:pt x="1338580" y="0"/>
                  </a:lnTo>
                  <a:lnTo>
                    <a:pt x="1269949" y="0"/>
                  </a:lnTo>
                  <a:lnTo>
                    <a:pt x="1269949" y="73660"/>
                  </a:lnTo>
                  <a:lnTo>
                    <a:pt x="1269949" y="120650"/>
                  </a:lnTo>
                  <a:lnTo>
                    <a:pt x="1269949" y="199390"/>
                  </a:lnTo>
                  <a:lnTo>
                    <a:pt x="1338580" y="199390"/>
                  </a:lnTo>
                  <a:lnTo>
                    <a:pt x="1338580" y="120650"/>
                  </a:lnTo>
                  <a:lnTo>
                    <a:pt x="1459496" y="120650"/>
                  </a:lnTo>
                  <a:lnTo>
                    <a:pt x="1459496" y="199390"/>
                  </a:lnTo>
                  <a:lnTo>
                    <a:pt x="1528127" y="199390"/>
                  </a:lnTo>
                  <a:lnTo>
                    <a:pt x="1528127" y="120650"/>
                  </a:lnTo>
                  <a:lnTo>
                    <a:pt x="1528127" y="73660"/>
                  </a:lnTo>
                  <a:lnTo>
                    <a:pt x="1528127" y="0"/>
                  </a:lnTo>
                  <a:close/>
                </a:path>
                <a:path w="2369820" h="440690">
                  <a:moveTo>
                    <a:pt x="1830654" y="90424"/>
                  </a:moveTo>
                  <a:lnTo>
                    <a:pt x="1829333" y="74980"/>
                  </a:lnTo>
                  <a:lnTo>
                    <a:pt x="1829092" y="72059"/>
                  </a:lnTo>
                  <a:lnTo>
                    <a:pt x="1824494" y="55041"/>
                  </a:lnTo>
                  <a:lnTo>
                    <a:pt x="1822424" y="50800"/>
                  </a:lnTo>
                  <a:lnTo>
                    <a:pt x="1817027" y="39738"/>
                  </a:lnTo>
                  <a:lnTo>
                    <a:pt x="1806803" y="26543"/>
                  </a:lnTo>
                  <a:lnTo>
                    <a:pt x="1792973" y="15100"/>
                  </a:lnTo>
                  <a:lnTo>
                    <a:pt x="1776590" y="6807"/>
                  </a:lnTo>
                  <a:lnTo>
                    <a:pt x="1765287" y="3746"/>
                  </a:lnTo>
                  <a:lnTo>
                    <a:pt x="1765287" y="74980"/>
                  </a:lnTo>
                  <a:lnTo>
                    <a:pt x="1624152" y="74980"/>
                  </a:lnTo>
                  <a:lnTo>
                    <a:pt x="1627454" y="64249"/>
                  </a:lnTo>
                  <a:lnTo>
                    <a:pt x="1632686" y="56705"/>
                  </a:lnTo>
                  <a:lnTo>
                    <a:pt x="1639925" y="52260"/>
                  </a:lnTo>
                  <a:lnTo>
                    <a:pt x="1649298" y="50800"/>
                  </a:lnTo>
                  <a:lnTo>
                    <a:pt x="1737995" y="50800"/>
                  </a:lnTo>
                  <a:lnTo>
                    <a:pt x="1748726" y="52501"/>
                  </a:lnTo>
                  <a:lnTo>
                    <a:pt x="1757121" y="57365"/>
                  </a:lnTo>
                  <a:lnTo>
                    <a:pt x="1762772" y="64985"/>
                  </a:lnTo>
                  <a:lnTo>
                    <a:pt x="1765287" y="74980"/>
                  </a:lnTo>
                  <a:lnTo>
                    <a:pt x="1765287" y="3746"/>
                  </a:lnTo>
                  <a:lnTo>
                    <a:pt x="1757934" y="1752"/>
                  </a:lnTo>
                  <a:lnTo>
                    <a:pt x="1737233" y="50"/>
                  </a:lnTo>
                  <a:lnTo>
                    <a:pt x="1648155" y="50"/>
                  </a:lnTo>
                  <a:lnTo>
                    <a:pt x="1608556" y="6858"/>
                  </a:lnTo>
                  <a:lnTo>
                    <a:pt x="1578940" y="26555"/>
                  </a:lnTo>
                  <a:lnTo>
                    <a:pt x="1560385" y="57962"/>
                  </a:lnTo>
                  <a:lnTo>
                    <a:pt x="1553972" y="99974"/>
                  </a:lnTo>
                  <a:lnTo>
                    <a:pt x="1560385" y="141986"/>
                  </a:lnTo>
                  <a:lnTo>
                    <a:pt x="1578940" y="173393"/>
                  </a:lnTo>
                  <a:lnTo>
                    <a:pt x="1608556" y="193078"/>
                  </a:lnTo>
                  <a:lnTo>
                    <a:pt x="1648155" y="199898"/>
                  </a:lnTo>
                  <a:lnTo>
                    <a:pt x="1748701" y="199898"/>
                  </a:lnTo>
                  <a:lnTo>
                    <a:pt x="1796326" y="188963"/>
                  </a:lnTo>
                  <a:lnTo>
                    <a:pt x="1827784" y="156959"/>
                  </a:lnTo>
                  <a:lnTo>
                    <a:pt x="1828685" y="155270"/>
                  </a:lnTo>
                  <a:lnTo>
                    <a:pt x="1812188" y="149148"/>
                  </a:lnTo>
                  <a:lnTo>
                    <a:pt x="1772208" y="134289"/>
                  </a:lnTo>
                  <a:lnTo>
                    <a:pt x="1747558" y="149148"/>
                  </a:lnTo>
                  <a:lnTo>
                    <a:pt x="1649298" y="149148"/>
                  </a:lnTo>
                  <a:lnTo>
                    <a:pt x="1638998" y="147396"/>
                  </a:lnTo>
                  <a:lnTo>
                    <a:pt x="1631340" y="142036"/>
                  </a:lnTo>
                  <a:lnTo>
                    <a:pt x="1626146" y="132842"/>
                  </a:lnTo>
                  <a:lnTo>
                    <a:pt x="1623250" y="119621"/>
                  </a:lnTo>
                  <a:lnTo>
                    <a:pt x="1827276" y="119621"/>
                  </a:lnTo>
                  <a:lnTo>
                    <a:pt x="1827568" y="118287"/>
                  </a:lnTo>
                  <a:lnTo>
                    <a:pt x="1828901" y="111023"/>
                  </a:lnTo>
                  <a:lnTo>
                    <a:pt x="1829866" y="103898"/>
                  </a:lnTo>
                  <a:lnTo>
                    <a:pt x="1830451" y="97002"/>
                  </a:lnTo>
                  <a:lnTo>
                    <a:pt x="1830654" y="90424"/>
                  </a:lnTo>
                  <a:close/>
                </a:path>
                <a:path w="2369820" h="440690">
                  <a:moveTo>
                    <a:pt x="2099056" y="0"/>
                  </a:moveTo>
                  <a:lnTo>
                    <a:pt x="1840534" y="0"/>
                  </a:lnTo>
                  <a:lnTo>
                    <a:pt x="1840534" y="50800"/>
                  </a:lnTo>
                  <a:lnTo>
                    <a:pt x="1935480" y="50800"/>
                  </a:lnTo>
                  <a:lnTo>
                    <a:pt x="1935480" y="199390"/>
                  </a:lnTo>
                  <a:lnTo>
                    <a:pt x="2004110" y="199390"/>
                  </a:lnTo>
                  <a:lnTo>
                    <a:pt x="2004110" y="50800"/>
                  </a:lnTo>
                  <a:lnTo>
                    <a:pt x="2099056" y="50800"/>
                  </a:lnTo>
                  <a:lnTo>
                    <a:pt x="2099056" y="0"/>
                  </a:lnTo>
                  <a:close/>
                </a:path>
                <a:path w="2369820" h="440690">
                  <a:moveTo>
                    <a:pt x="2369223" y="83908"/>
                  </a:moveTo>
                  <a:lnTo>
                    <a:pt x="2367737" y="65913"/>
                  </a:lnTo>
                  <a:lnTo>
                    <a:pt x="2363330" y="49720"/>
                  </a:lnTo>
                  <a:lnTo>
                    <a:pt x="2362898" y="48895"/>
                  </a:lnTo>
                  <a:lnTo>
                    <a:pt x="2356066" y="35521"/>
                  </a:lnTo>
                  <a:lnTo>
                    <a:pt x="2315819" y="5943"/>
                  </a:lnTo>
                  <a:lnTo>
                    <a:pt x="2274646" y="38"/>
                  </a:lnTo>
                  <a:lnTo>
                    <a:pt x="2193226" y="38"/>
                  </a:lnTo>
                  <a:lnTo>
                    <a:pt x="2145601" y="10972"/>
                  </a:lnTo>
                  <a:lnTo>
                    <a:pt x="2114143" y="42989"/>
                  </a:lnTo>
                  <a:lnTo>
                    <a:pt x="2113216" y="44704"/>
                  </a:lnTo>
                  <a:lnTo>
                    <a:pt x="2169185" y="64579"/>
                  </a:lnTo>
                  <a:lnTo>
                    <a:pt x="2169858" y="63271"/>
                  </a:lnTo>
                  <a:lnTo>
                    <a:pt x="2174125" y="57632"/>
                  </a:lnTo>
                  <a:lnTo>
                    <a:pt x="2180120" y="53060"/>
                  </a:lnTo>
                  <a:lnTo>
                    <a:pt x="2187105" y="49999"/>
                  </a:lnTo>
                  <a:lnTo>
                    <a:pt x="2194369" y="48895"/>
                  </a:lnTo>
                  <a:lnTo>
                    <a:pt x="2273516" y="48895"/>
                  </a:lnTo>
                  <a:lnTo>
                    <a:pt x="2285949" y="51219"/>
                  </a:lnTo>
                  <a:lnTo>
                    <a:pt x="2294178" y="57213"/>
                  </a:lnTo>
                  <a:lnTo>
                    <a:pt x="2298725" y="65417"/>
                  </a:lnTo>
                  <a:lnTo>
                    <a:pt x="2300122" y="74358"/>
                  </a:lnTo>
                  <a:lnTo>
                    <a:pt x="2300122" y="77266"/>
                  </a:lnTo>
                  <a:lnTo>
                    <a:pt x="2300122" y="119227"/>
                  </a:lnTo>
                  <a:lnTo>
                    <a:pt x="2300122" y="125590"/>
                  </a:lnTo>
                  <a:lnTo>
                    <a:pt x="2298319" y="137858"/>
                  </a:lnTo>
                  <a:lnTo>
                    <a:pt x="2293061" y="146926"/>
                  </a:lnTo>
                  <a:lnTo>
                    <a:pt x="2284577" y="152552"/>
                  </a:lnTo>
                  <a:lnTo>
                    <a:pt x="2273122" y="154482"/>
                  </a:lnTo>
                  <a:lnTo>
                    <a:pt x="2183193" y="154482"/>
                  </a:lnTo>
                  <a:lnTo>
                    <a:pt x="2179231" y="145732"/>
                  </a:lnTo>
                  <a:lnTo>
                    <a:pt x="2179231" y="128181"/>
                  </a:lnTo>
                  <a:lnTo>
                    <a:pt x="2183193" y="119227"/>
                  </a:lnTo>
                  <a:lnTo>
                    <a:pt x="2300122" y="119227"/>
                  </a:lnTo>
                  <a:lnTo>
                    <a:pt x="2300122" y="77266"/>
                  </a:lnTo>
                  <a:lnTo>
                    <a:pt x="2192083" y="77266"/>
                  </a:lnTo>
                  <a:lnTo>
                    <a:pt x="2173046" y="78308"/>
                  </a:lnTo>
                  <a:lnTo>
                    <a:pt x="2130818" y="93840"/>
                  </a:lnTo>
                  <a:lnTo>
                    <a:pt x="2111260" y="138582"/>
                  </a:lnTo>
                  <a:lnTo>
                    <a:pt x="2114499" y="159956"/>
                  </a:lnTo>
                  <a:lnTo>
                    <a:pt x="2126627" y="179730"/>
                  </a:lnTo>
                  <a:lnTo>
                    <a:pt x="2151278" y="194246"/>
                  </a:lnTo>
                  <a:lnTo>
                    <a:pt x="2192083" y="199885"/>
                  </a:lnTo>
                  <a:lnTo>
                    <a:pt x="2240242" y="199885"/>
                  </a:lnTo>
                  <a:lnTo>
                    <a:pt x="2258364" y="198450"/>
                  </a:lnTo>
                  <a:lnTo>
                    <a:pt x="2274405" y="194157"/>
                  </a:lnTo>
                  <a:lnTo>
                    <a:pt x="2288336" y="187007"/>
                  </a:lnTo>
                  <a:lnTo>
                    <a:pt x="2300122" y="177038"/>
                  </a:lnTo>
                  <a:lnTo>
                    <a:pt x="2300122" y="199885"/>
                  </a:lnTo>
                  <a:lnTo>
                    <a:pt x="2369223" y="199885"/>
                  </a:lnTo>
                  <a:lnTo>
                    <a:pt x="2369223" y="177038"/>
                  </a:lnTo>
                  <a:lnTo>
                    <a:pt x="2369223" y="154482"/>
                  </a:lnTo>
                  <a:lnTo>
                    <a:pt x="2369223" y="119227"/>
                  </a:lnTo>
                  <a:lnTo>
                    <a:pt x="2369223" y="83908"/>
                  </a:lnTo>
                  <a:close/>
                </a:path>
              </a:pathLst>
            </a:custGeom>
            <a:solidFill>
              <a:srgbClr val="E3E8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211">
              <a:extLst>
                <a:ext uri="{FF2B5EF4-FFF2-40B4-BE49-F238E27FC236}">
                  <a16:creationId xmlns:a16="http://schemas.microsoft.com/office/drawing/2014/main" id="{96B0031B-ACD7-FC57-5A7B-6680AF0BB10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7052" y="229365"/>
              <a:ext cx="453931" cy="426581"/>
            </a:xfrm>
            <a:prstGeom prst="rect">
              <a:avLst/>
            </a:prstGeom>
          </p:spPr>
        </p:pic>
        <p:pic>
          <p:nvPicPr>
            <p:cNvPr id="13" name="object 212">
              <a:extLst>
                <a:ext uri="{FF2B5EF4-FFF2-40B4-BE49-F238E27FC236}">
                  <a16:creationId xmlns:a16="http://schemas.microsoft.com/office/drawing/2014/main" id="{26FA90EA-55AD-4E5D-9875-B87A16251F9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59411" y="712072"/>
              <a:ext cx="952186" cy="15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296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220" descr="Изображение выглядит как снимок экрана, Графика, Прямоугольник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AE992436-9A64-CA2B-EB1F-970AEA7322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" b="1318"/>
          <a:stretch/>
        </p:blipFill>
        <p:spPr>
          <a:xfrm>
            <a:off x="1" y="-5285"/>
            <a:ext cx="20105688" cy="11314635"/>
          </a:xfrm>
          <a:prstGeom prst="rect">
            <a:avLst/>
          </a:prstGeom>
        </p:spPr>
      </p:pic>
      <p:sp>
        <p:nvSpPr>
          <p:cNvPr id="11" name="object 18">
            <a:extLst>
              <a:ext uri="{FF2B5EF4-FFF2-40B4-BE49-F238E27FC236}">
                <a16:creationId xmlns:a16="http://schemas.microsoft.com/office/drawing/2014/main" id="{59FD77FA-EBDE-1F86-8772-8337DC37BDB2}"/>
              </a:ext>
            </a:extLst>
          </p:cNvPr>
          <p:cNvSpPr txBox="1"/>
          <p:nvPr userDrawn="1"/>
        </p:nvSpPr>
        <p:spPr>
          <a:xfrm>
            <a:off x="13253245" y="404012"/>
            <a:ext cx="6225808" cy="291106"/>
          </a:xfrm>
          <a:prstGeom prst="rect">
            <a:avLst/>
          </a:prstGeom>
        </p:spPr>
        <p:txBody>
          <a:bodyPr vert="horz" wrap="square" lIns="0" tIns="13971" rIns="0" bIns="0" rtlCol="0">
            <a:spAutoFit/>
          </a:bodyPr>
          <a:lstStyle/>
          <a:p>
            <a:pPr marL="12701" algn="r">
              <a:spcBef>
                <a:spcPts val="110"/>
              </a:spcBef>
            </a:pPr>
            <a:r>
              <a:rPr lang="en" b="1" u="sng" spc="-10" dirty="0" err="1">
                <a:solidFill>
                  <a:srgbClr val="00B0F0"/>
                </a:solidFill>
                <a:uFill>
                  <a:solidFill>
                    <a:srgbClr val="727DDE"/>
                  </a:solidFill>
                </a:uFill>
                <a:latin typeface="Guardian Text Sans Cy Bold"/>
                <a:cs typeface="OpenSans-SemiBold"/>
              </a:rPr>
              <a:t>www.vineta.ru</a:t>
            </a:r>
            <a:r>
              <a:rPr lang="en-US"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           +7 </a:t>
            </a:r>
            <a:r>
              <a:rPr sz="1700" b="1" dirty="0">
                <a:solidFill>
                  <a:srgbClr val="FFFFFF"/>
                </a:solidFill>
                <a:latin typeface="OpenSans-SemiBold"/>
                <a:cs typeface="OpenSans-SemiBold"/>
              </a:rPr>
              <a:t>812</a:t>
            </a:r>
            <a:r>
              <a:rPr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OpenSans-SemiBold"/>
                <a:cs typeface="OpenSans-SemiBold"/>
              </a:rPr>
              <a:t>493-50-</a:t>
            </a:r>
            <a:r>
              <a:rPr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48</a:t>
            </a:r>
            <a:r>
              <a:rPr lang="en-US"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endParaRPr sz="1700" dirty="0">
              <a:latin typeface="OpenSans-SemiBold"/>
              <a:cs typeface="OpenSans-SemiBold"/>
            </a:endParaRPr>
          </a:p>
        </p:txBody>
      </p:sp>
      <p:grpSp>
        <p:nvGrpSpPr>
          <p:cNvPr id="12" name="object 207">
            <a:extLst>
              <a:ext uri="{FF2B5EF4-FFF2-40B4-BE49-F238E27FC236}">
                <a16:creationId xmlns:a16="http://schemas.microsoft.com/office/drawing/2014/main" id="{DFC5DAF0-C8F6-7D54-FFC5-AC6DD1D74FE8}"/>
              </a:ext>
            </a:extLst>
          </p:cNvPr>
          <p:cNvGrpSpPr/>
          <p:nvPr userDrawn="1"/>
        </p:nvGrpSpPr>
        <p:grpSpPr>
          <a:xfrm>
            <a:off x="1005272" y="228937"/>
            <a:ext cx="2370007" cy="639154"/>
            <a:chOff x="1005192" y="229365"/>
            <a:chExt cx="2369820" cy="639104"/>
          </a:xfrm>
        </p:grpSpPr>
        <p:sp>
          <p:nvSpPr>
            <p:cNvPr id="13" name="object 210">
              <a:extLst>
                <a:ext uri="{FF2B5EF4-FFF2-40B4-BE49-F238E27FC236}">
                  <a16:creationId xmlns:a16="http://schemas.microsoft.com/office/drawing/2014/main" id="{DA337951-7CCD-C59B-3550-B7559E78EE73}"/>
                </a:ext>
              </a:extLst>
            </p:cNvPr>
            <p:cNvSpPr/>
            <p:nvPr/>
          </p:nvSpPr>
          <p:spPr>
            <a:xfrm>
              <a:off x="1005192" y="427779"/>
              <a:ext cx="2369820" cy="440690"/>
            </a:xfrm>
            <a:custGeom>
              <a:avLst/>
              <a:gdLst/>
              <a:ahLst/>
              <a:cxnLst/>
              <a:rect l="l" t="t" r="r" b="b"/>
              <a:pathLst>
                <a:path w="2369820" h="440690">
                  <a:moveTo>
                    <a:pt x="521246" y="85547"/>
                  </a:moveTo>
                  <a:lnTo>
                    <a:pt x="436016" y="85547"/>
                  </a:lnTo>
                  <a:lnTo>
                    <a:pt x="436016" y="111506"/>
                  </a:lnTo>
                  <a:lnTo>
                    <a:pt x="429679" y="158584"/>
                  </a:lnTo>
                  <a:lnTo>
                    <a:pt x="411822" y="200901"/>
                  </a:lnTo>
                  <a:lnTo>
                    <a:pt x="384124" y="236753"/>
                  </a:lnTo>
                  <a:lnTo>
                    <a:pt x="348284" y="264452"/>
                  </a:lnTo>
                  <a:lnTo>
                    <a:pt x="305968" y="282308"/>
                  </a:lnTo>
                  <a:lnTo>
                    <a:pt x="258876" y="288632"/>
                  </a:lnTo>
                  <a:lnTo>
                    <a:pt x="211785" y="282308"/>
                  </a:lnTo>
                  <a:lnTo>
                    <a:pt x="169468" y="264452"/>
                  </a:lnTo>
                  <a:lnTo>
                    <a:pt x="133616" y="236753"/>
                  </a:lnTo>
                  <a:lnTo>
                    <a:pt x="105918" y="200901"/>
                  </a:lnTo>
                  <a:lnTo>
                    <a:pt x="88061" y="158584"/>
                  </a:lnTo>
                  <a:lnTo>
                    <a:pt x="81737" y="111506"/>
                  </a:lnTo>
                  <a:lnTo>
                    <a:pt x="81737" y="85547"/>
                  </a:lnTo>
                  <a:lnTo>
                    <a:pt x="0" y="85547"/>
                  </a:lnTo>
                  <a:lnTo>
                    <a:pt x="0" y="260578"/>
                  </a:lnTo>
                  <a:lnTo>
                    <a:pt x="260629" y="440410"/>
                  </a:lnTo>
                  <a:lnTo>
                    <a:pt x="521246" y="260578"/>
                  </a:lnTo>
                  <a:lnTo>
                    <a:pt x="521246" y="85547"/>
                  </a:lnTo>
                  <a:close/>
                </a:path>
                <a:path w="2369820" h="440690">
                  <a:moveTo>
                    <a:pt x="903338" y="144741"/>
                  </a:moveTo>
                  <a:lnTo>
                    <a:pt x="879475" y="104228"/>
                  </a:lnTo>
                  <a:lnTo>
                    <a:pt x="861009" y="97256"/>
                  </a:lnTo>
                  <a:lnTo>
                    <a:pt x="877633" y="90500"/>
                  </a:lnTo>
                  <a:lnTo>
                    <a:pt x="889558" y="80860"/>
                  </a:lnTo>
                  <a:lnTo>
                    <a:pt x="891578" y="77317"/>
                  </a:lnTo>
                  <a:lnTo>
                    <a:pt x="896734" y="68338"/>
                  </a:lnTo>
                  <a:lnTo>
                    <a:pt x="899134" y="52997"/>
                  </a:lnTo>
                  <a:lnTo>
                    <a:pt x="898817" y="49326"/>
                  </a:lnTo>
                  <a:lnTo>
                    <a:pt x="898220" y="42354"/>
                  </a:lnTo>
                  <a:lnTo>
                    <a:pt x="873671" y="9842"/>
                  </a:lnTo>
                  <a:lnTo>
                    <a:pt x="831176" y="584"/>
                  </a:lnTo>
                  <a:lnTo>
                    <a:pt x="831176" y="128803"/>
                  </a:lnTo>
                  <a:lnTo>
                    <a:pt x="831176" y="142748"/>
                  </a:lnTo>
                  <a:lnTo>
                    <a:pt x="827874" y="149948"/>
                  </a:lnTo>
                  <a:lnTo>
                    <a:pt x="717537" y="149948"/>
                  </a:lnTo>
                  <a:lnTo>
                    <a:pt x="717537" y="121564"/>
                  </a:lnTo>
                  <a:lnTo>
                    <a:pt x="827938" y="121564"/>
                  </a:lnTo>
                  <a:lnTo>
                    <a:pt x="831176" y="128803"/>
                  </a:lnTo>
                  <a:lnTo>
                    <a:pt x="831176" y="584"/>
                  </a:lnTo>
                  <a:lnTo>
                    <a:pt x="825817" y="292"/>
                  </a:lnTo>
                  <a:lnTo>
                    <a:pt x="825817" y="56362"/>
                  </a:lnTo>
                  <a:lnTo>
                    <a:pt x="825817" y="70065"/>
                  </a:lnTo>
                  <a:lnTo>
                    <a:pt x="823125" y="77317"/>
                  </a:lnTo>
                  <a:lnTo>
                    <a:pt x="717537" y="77317"/>
                  </a:lnTo>
                  <a:lnTo>
                    <a:pt x="717537" y="49326"/>
                  </a:lnTo>
                  <a:lnTo>
                    <a:pt x="822845" y="49326"/>
                  </a:lnTo>
                  <a:lnTo>
                    <a:pt x="825817" y="56362"/>
                  </a:lnTo>
                  <a:lnTo>
                    <a:pt x="825817" y="292"/>
                  </a:lnTo>
                  <a:lnTo>
                    <a:pt x="822147" y="88"/>
                  </a:lnTo>
                  <a:lnTo>
                    <a:pt x="648436" y="88"/>
                  </a:lnTo>
                  <a:lnTo>
                    <a:pt x="648436" y="199948"/>
                  </a:lnTo>
                  <a:lnTo>
                    <a:pt x="822528" y="199948"/>
                  </a:lnTo>
                  <a:lnTo>
                    <a:pt x="858100" y="196545"/>
                  </a:lnTo>
                  <a:lnTo>
                    <a:pt x="883323" y="186270"/>
                  </a:lnTo>
                  <a:lnTo>
                    <a:pt x="898359" y="169037"/>
                  </a:lnTo>
                  <a:lnTo>
                    <a:pt x="902271" y="149948"/>
                  </a:lnTo>
                  <a:lnTo>
                    <a:pt x="903338" y="144741"/>
                  </a:lnTo>
                  <a:close/>
                </a:path>
                <a:path w="2369820" h="440690">
                  <a:moveTo>
                    <a:pt x="1234160" y="0"/>
                  </a:moveTo>
                  <a:lnTo>
                    <a:pt x="1232484" y="0"/>
                  </a:lnTo>
                  <a:lnTo>
                    <a:pt x="1162786" y="0"/>
                  </a:lnTo>
                  <a:lnTo>
                    <a:pt x="1146848" y="1803"/>
                  </a:lnTo>
                  <a:lnTo>
                    <a:pt x="1131976" y="7023"/>
                  </a:lnTo>
                  <a:lnTo>
                    <a:pt x="1118654" y="15455"/>
                  </a:lnTo>
                  <a:lnTo>
                    <a:pt x="1107376" y="26847"/>
                  </a:lnTo>
                  <a:lnTo>
                    <a:pt x="1018260" y="139954"/>
                  </a:lnTo>
                  <a:lnTo>
                    <a:pt x="1011313" y="143649"/>
                  </a:lnTo>
                  <a:lnTo>
                    <a:pt x="1003706" y="144310"/>
                  </a:lnTo>
                  <a:lnTo>
                    <a:pt x="1003706" y="0"/>
                  </a:lnTo>
                  <a:lnTo>
                    <a:pt x="935088" y="0"/>
                  </a:lnTo>
                  <a:lnTo>
                    <a:pt x="935088" y="199948"/>
                  </a:lnTo>
                  <a:lnTo>
                    <a:pt x="1003706" y="199948"/>
                  </a:lnTo>
                  <a:lnTo>
                    <a:pt x="1041285" y="191731"/>
                  </a:lnTo>
                  <a:lnTo>
                    <a:pt x="1153960" y="57518"/>
                  </a:lnTo>
                  <a:lnTo>
                    <a:pt x="1158214" y="55460"/>
                  </a:lnTo>
                  <a:lnTo>
                    <a:pt x="1165542" y="55460"/>
                  </a:lnTo>
                  <a:lnTo>
                    <a:pt x="1165542" y="199948"/>
                  </a:lnTo>
                  <a:lnTo>
                    <a:pt x="1234160" y="199948"/>
                  </a:lnTo>
                  <a:lnTo>
                    <a:pt x="1234160" y="0"/>
                  </a:lnTo>
                  <a:close/>
                </a:path>
                <a:path w="2369820" h="440690">
                  <a:moveTo>
                    <a:pt x="1528127" y="0"/>
                  </a:moveTo>
                  <a:lnTo>
                    <a:pt x="1459496" y="0"/>
                  </a:lnTo>
                  <a:lnTo>
                    <a:pt x="1459496" y="73660"/>
                  </a:lnTo>
                  <a:lnTo>
                    <a:pt x="1338580" y="73660"/>
                  </a:lnTo>
                  <a:lnTo>
                    <a:pt x="1338580" y="0"/>
                  </a:lnTo>
                  <a:lnTo>
                    <a:pt x="1269949" y="0"/>
                  </a:lnTo>
                  <a:lnTo>
                    <a:pt x="1269949" y="73660"/>
                  </a:lnTo>
                  <a:lnTo>
                    <a:pt x="1269949" y="120650"/>
                  </a:lnTo>
                  <a:lnTo>
                    <a:pt x="1269949" y="199390"/>
                  </a:lnTo>
                  <a:lnTo>
                    <a:pt x="1338580" y="199390"/>
                  </a:lnTo>
                  <a:lnTo>
                    <a:pt x="1338580" y="120650"/>
                  </a:lnTo>
                  <a:lnTo>
                    <a:pt x="1459496" y="120650"/>
                  </a:lnTo>
                  <a:lnTo>
                    <a:pt x="1459496" y="199390"/>
                  </a:lnTo>
                  <a:lnTo>
                    <a:pt x="1528127" y="199390"/>
                  </a:lnTo>
                  <a:lnTo>
                    <a:pt x="1528127" y="120650"/>
                  </a:lnTo>
                  <a:lnTo>
                    <a:pt x="1528127" y="73660"/>
                  </a:lnTo>
                  <a:lnTo>
                    <a:pt x="1528127" y="0"/>
                  </a:lnTo>
                  <a:close/>
                </a:path>
                <a:path w="2369820" h="440690">
                  <a:moveTo>
                    <a:pt x="1830654" y="90424"/>
                  </a:moveTo>
                  <a:lnTo>
                    <a:pt x="1829333" y="74980"/>
                  </a:lnTo>
                  <a:lnTo>
                    <a:pt x="1829092" y="72059"/>
                  </a:lnTo>
                  <a:lnTo>
                    <a:pt x="1824494" y="55041"/>
                  </a:lnTo>
                  <a:lnTo>
                    <a:pt x="1822424" y="50800"/>
                  </a:lnTo>
                  <a:lnTo>
                    <a:pt x="1817027" y="39738"/>
                  </a:lnTo>
                  <a:lnTo>
                    <a:pt x="1806803" y="26543"/>
                  </a:lnTo>
                  <a:lnTo>
                    <a:pt x="1792973" y="15100"/>
                  </a:lnTo>
                  <a:lnTo>
                    <a:pt x="1776590" y="6807"/>
                  </a:lnTo>
                  <a:lnTo>
                    <a:pt x="1765287" y="3746"/>
                  </a:lnTo>
                  <a:lnTo>
                    <a:pt x="1765287" y="74980"/>
                  </a:lnTo>
                  <a:lnTo>
                    <a:pt x="1624152" y="74980"/>
                  </a:lnTo>
                  <a:lnTo>
                    <a:pt x="1627454" y="64249"/>
                  </a:lnTo>
                  <a:lnTo>
                    <a:pt x="1632686" y="56705"/>
                  </a:lnTo>
                  <a:lnTo>
                    <a:pt x="1639925" y="52260"/>
                  </a:lnTo>
                  <a:lnTo>
                    <a:pt x="1649298" y="50800"/>
                  </a:lnTo>
                  <a:lnTo>
                    <a:pt x="1737995" y="50800"/>
                  </a:lnTo>
                  <a:lnTo>
                    <a:pt x="1748726" y="52501"/>
                  </a:lnTo>
                  <a:lnTo>
                    <a:pt x="1757121" y="57365"/>
                  </a:lnTo>
                  <a:lnTo>
                    <a:pt x="1762772" y="64985"/>
                  </a:lnTo>
                  <a:lnTo>
                    <a:pt x="1765287" y="74980"/>
                  </a:lnTo>
                  <a:lnTo>
                    <a:pt x="1765287" y="3746"/>
                  </a:lnTo>
                  <a:lnTo>
                    <a:pt x="1757934" y="1752"/>
                  </a:lnTo>
                  <a:lnTo>
                    <a:pt x="1737233" y="50"/>
                  </a:lnTo>
                  <a:lnTo>
                    <a:pt x="1648155" y="50"/>
                  </a:lnTo>
                  <a:lnTo>
                    <a:pt x="1608556" y="6858"/>
                  </a:lnTo>
                  <a:lnTo>
                    <a:pt x="1578940" y="26555"/>
                  </a:lnTo>
                  <a:lnTo>
                    <a:pt x="1560385" y="57962"/>
                  </a:lnTo>
                  <a:lnTo>
                    <a:pt x="1553972" y="99974"/>
                  </a:lnTo>
                  <a:lnTo>
                    <a:pt x="1560385" y="141986"/>
                  </a:lnTo>
                  <a:lnTo>
                    <a:pt x="1578940" y="173393"/>
                  </a:lnTo>
                  <a:lnTo>
                    <a:pt x="1608556" y="193078"/>
                  </a:lnTo>
                  <a:lnTo>
                    <a:pt x="1648155" y="199898"/>
                  </a:lnTo>
                  <a:lnTo>
                    <a:pt x="1748701" y="199898"/>
                  </a:lnTo>
                  <a:lnTo>
                    <a:pt x="1796326" y="188963"/>
                  </a:lnTo>
                  <a:lnTo>
                    <a:pt x="1827784" y="156959"/>
                  </a:lnTo>
                  <a:lnTo>
                    <a:pt x="1828685" y="155270"/>
                  </a:lnTo>
                  <a:lnTo>
                    <a:pt x="1812188" y="149148"/>
                  </a:lnTo>
                  <a:lnTo>
                    <a:pt x="1772208" y="134289"/>
                  </a:lnTo>
                  <a:lnTo>
                    <a:pt x="1747558" y="149148"/>
                  </a:lnTo>
                  <a:lnTo>
                    <a:pt x="1649298" y="149148"/>
                  </a:lnTo>
                  <a:lnTo>
                    <a:pt x="1638998" y="147396"/>
                  </a:lnTo>
                  <a:lnTo>
                    <a:pt x="1631340" y="142036"/>
                  </a:lnTo>
                  <a:lnTo>
                    <a:pt x="1626146" y="132842"/>
                  </a:lnTo>
                  <a:lnTo>
                    <a:pt x="1623250" y="119621"/>
                  </a:lnTo>
                  <a:lnTo>
                    <a:pt x="1827276" y="119621"/>
                  </a:lnTo>
                  <a:lnTo>
                    <a:pt x="1827568" y="118287"/>
                  </a:lnTo>
                  <a:lnTo>
                    <a:pt x="1828901" y="111023"/>
                  </a:lnTo>
                  <a:lnTo>
                    <a:pt x="1829866" y="103898"/>
                  </a:lnTo>
                  <a:lnTo>
                    <a:pt x="1830451" y="97002"/>
                  </a:lnTo>
                  <a:lnTo>
                    <a:pt x="1830654" y="90424"/>
                  </a:lnTo>
                  <a:close/>
                </a:path>
                <a:path w="2369820" h="440690">
                  <a:moveTo>
                    <a:pt x="2099056" y="0"/>
                  </a:moveTo>
                  <a:lnTo>
                    <a:pt x="1840534" y="0"/>
                  </a:lnTo>
                  <a:lnTo>
                    <a:pt x="1840534" y="50800"/>
                  </a:lnTo>
                  <a:lnTo>
                    <a:pt x="1935480" y="50800"/>
                  </a:lnTo>
                  <a:lnTo>
                    <a:pt x="1935480" y="199390"/>
                  </a:lnTo>
                  <a:lnTo>
                    <a:pt x="2004110" y="199390"/>
                  </a:lnTo>
                  <a:lnTo>
                    <a:pt x="2004110" y="50800"/>
                  </a:lnTo>
                  <a:lnTo>
                    <a:pt x="2099056" y="50800"/>
                  </a:lnTo>
                  <a:lnTo>
                    <a:pt x="2099056" y="0"/>
                  </a:lnTo>
                  <a:close/>
                </a:path>
                <a:path w="2369820" h="440690">
                  <a:moveTo>
                    <a:pt x="2369223" y="83908"/>
                  </a:moveTo>
                  <a:lnTo>
                    <a:pt x="2367737" y="65913"/>
                  </a:lnTo>
                  <a:lnTo>
                    <a:pt x="2363330" y="49720"/>
                  </a:lnTo>
                  <a:lnTo>
                    <a:pt x="2362898" y="48895"/>
                  </a:lnTo>
                  <a:lnTo>
                    <a:pt x="2356066" y="35521"/>
                  </a:lnTo>
                  <a:lnTo>
                    <a:pt x="2315819" y="5943"/>
                  </a:lnTo>
                  <a:lnTo>
                    <a:pt x="2274646" y="38"/>
                  </a:lnTo>
                  <a:lnTo>
                    <a:pt x="2193226" y="38"/>
                  </a:lnTo>
                  <a:lnTo>
                    <a:pt x="2145601" y="10972"/>
                  </a:lnTo>
                  <a:lnTo>
                    <a:pt x="2114143" y="42989"/>
                  </a:lnTo>
                  <a:lnTo>
                    <a:pt x="2113216" y="44704"/>
                  </a:lnTo>
                  <a:lnTo>
                    <a:pt x="2169185" y="64579"/>
                  </a:lnTo>
                  <a:lnTo>
                    <a:pt x="2169858" y="63271"/>
                  </a:lnTo>
                  <a:lnTo>
                    <a:pt x="2174125" y="57632"/>
                  </a:lnTo>
                  <a:lnTo>
                    <a:pt x="2180120" y="53060"/>
                  </a:lnTo>
                  <a:lnTo>
                    <a:pt x="2187105" y="49999"/>
                  </a:lnTo>
                  <a:lnTo>
                    <a:pt x="2194369" y="48895"/>
                  </a:lnTo>
                  <a:lnTo>
                    <a:pt x="2273516" y="48895"/>
                  </a:lnTo>
                  <a:lnTo>
                    <a:pt x="2285949" y="51219"/>
                  </a:lnTo>
                  <a:lnTo>
                    <a:pt x="2294178" y="57213"/>
                  </a:lnTo>
                  <a:lnTo>
                    <a:pt x="2298725" y="65417"/>
                  </a:lnTo>
                  <a:lnTo>
                    <a:pt x="2300122" y="74358"/>
                  </a:lnTo>
                  <a:lnTo>
                    <a:pt x="2300122" y="77266"/>
                  </a:lnTo>
                  <a:lnTo>
                    <a:pt x="2300122" y="119227"/>
                  </a:lnTo>
                  <a:lnTo>
                    <a:pt x="2300122" y="125590"/>
                  </a:lnTo>
                  <a:lnTo>
                    <a:pt x="2298319" y="137858"/>
                  </a:lnTo>
                  <a:lnTo>
                    <a:pt x="2293061" y="146926"/>
                  </a:lnTo>
                  <a:lnTo>
                    <a:pt x="2284577" y="152552"/>
                  </a:lnTo>
                  <a:lnTo>
                    <a:pt x="2273122" y="154482"/>
                  </a:lnTo>
                  <a:lnTo>
                    <a:pt x="2183193" y="154482"/>
                  </a:lnTo>
                  <a:lnTo>
                    <a:pt x="2179231" y="145732"/>
                  </a:lnTo>
                  <a:lnTo>
                    <a:pt x="2179231" y="128181"/>
                  </a:lnTo>
                  <a:lnTo>
                    <a:pt x="2183193" y="119227"/>
                  </a:lnTo>
                  <a:lnTo>
                    <a:pt x="2300122" y="119227"/>
                  </a:lnTo>
                  <a:lnTo>
                    <a:pt x="2300122" y="77266"/>
                  </a:lnTo>
                  <a:lnTo>
                    <a:pt x="2192083" y="77266"/>
                  </a:lnTo>
                  <a:lnTo>
                    <a:pt x="2173046" y="78308"/>
                  </a:lnTo>
                  <a:lnTo>
                    <a:pt x="2130818" y="93840"/>
                  </a:lnTo>
                  <a:lnTo>
                    <a:pt x="2111260" y="138582"/>
                  </a:lnTo>
                  <a:lnTo>
                    <a:pt x="2114499" y="159956"/>
                  </a:lnTo>
                  <a:lnTo>
                    <a:pt x="2126627" y="179730"/>
                  </a:lnTo>
                  <a:lnTo>
                    <a:pt x="2151278" y="194246"/>
                  </a:lnTo>
                  <a:lnTo>
                    <a:pt x="2192083" y="199885"/>
                  </a:lnTo>
                  <a:lnTo>
                    <a:pt x="2240242" y="199885"/>
                  </a:lnTo>
                  <a:lnTo>
                    <a:pt x="2258364" y="198450"/>
                  </a:lnTo>
                  <a:lnTo>
                    <a:pt x="2274405" y="194157"/>
                  </a:lnTo>
                  <a:lnTo>
                    <a:pt x="2288336" y="187007"/>
                  </a:lnTo>
                  <a:lnTo>
                    <a:pt x="2300122" y="177038"/>
                  </a:lnTo>
                  <a:lnTo>
                    <a:pt x="2300122" y="199885"/>
                  </a:lnTo>
                  <a:lnTo>
                    <a:pt x="2369223" y="199885"/>
                  </a:lnTo>
                  <a:lnTo>
                    <a:pt x="2369223" y="177038"/>
                  </a:lnTo>
                  <a:lnTo>
                    <a:pt x="2369223" y="154482"/>
                  </a:lnTo>
                  <a:lnTo>
                    <a:pt x="2369223" y="119227"/>
                  </a:lnTo>
                  <a:lnTo>
                    <a:pt x="2369223" y="83908"/>
                  </a:lnTo>
                  <a:close/>
                </a:path>
              </a:pathLst>
            </a:custGeom>
            <a:solidFill>
              <a:srgbClr val="E3E8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211">
              <a:extLst>
                <a:ext uri="{FF2B5EF4-FFF2-40B4-BE49-F238E27FC236}">
                  <a16:creationId xmlns:a16="http://schemas.microsoft.com/office/drawing/2014/main" id="{F0D3074D-EB4B-5121-795F-EA39B30A399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7052" y="229365"/>
              <a:ext cx="453931" cy="426581"/>
            </a:xfrm>
            <a:prstGeom prst="rect">
              <a:avLst/>
            </a:prstGeom>
          </p:spPr>
        </p:pic>
        <p:pic>
          <p:nvPicPr>
            <p:cNvPr id="15" name="object 212">
              <a:extLst>
                <a:ext uri="{FF2B5EF4-FFF2-40B4-BE49-F238E27FC236}">
                  <a16:creationId xmlns:a16="http://schemas.microsoft.com/office/drawing/2014/main" id="{D767A661-D4B6-72DE-8CA6-3A2843E1C49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59411" y="712072"/>
              <a:ext cx="952186" cy="15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068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220" descr="Изображение выглядит как снимок экрана, синий, Цвет электрик, Прямоугольник&#10;&#10;Автоматически созданное описание">
            <a:extLst>
              <a:ext uri="{FF2B5EF4-FFF2-40B4-BE49-F238E27FC236}">
                <a16:creationId xmlns:a16="http://schemas.microsoft.com/office/drawing/2014/main" id="{BF5B2AF3-AAEF-4DEF-ABD5-310F45C3E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9"/>
            <a:ext cx="20097375" cy="1130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89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18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162343"/>
          </a:solidFill>
          <a:latin typeface="Open Sans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59" userDrawn="1">
          <p15:clr>
            <a:srgbClr val="F26B43"/>
          </p15:clr>
        </p15:guide>
        <p15:guide id="2" orient="horz" pos="8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image" Target="../media/image2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37.svg"/><Relationship Id="rId18" Type="http://schemas.openxmlformats.org/officeDocument/2006/relationships/image" Target="../media/image27.png"/><Relationship Id="rId3" Type="http://schemas.openxmlformats.org/officeDocument/2006/relationships/image" Target="../media/image27.svg"/><Relationship Id="rId21" Type="http://schemas.openxmlformats.org/officeDocument/2006/relationships/image" Target="../media/image45.svg"/><Relationship Id="rId7" Type="http://schemas.openxmlformats.org/officeDocument/2006/relationships/image" Target="../media/image31.svg"/><Relationship Id="rId12" Type="http://schemas.openxmlformats.org/officeDocument/2006/relationships/image" Target="../media/image24.png"/><Relationship Id="rId17" Type="http://schemas.openxmlformats.org/officeDocument/2006/relationships/image" Target="../media/image41.svg"/><Relationship Id="rId2" Type="http://schemas.openxmlformats.org/officeDocument/2006/relationships/image" Target="../media/image19.png"/><Relationship Id="rId16" Type="http://schemas.openxmlformats.org/officeDocument/2006/relationships/image" Target="../media/image26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11" Type="http://schemas.openxmlformats.org/officeDocument/2006/relationships/image" Target="../media/image35.svg"/><Relationship Id="rId5" Type="http://schemas.openxmlformats.org/officeDocument/2006/relationships/image" Target="../media/image29.svg"/><Relationship Id="rId15" Type="http://schemas.openxmlformats.org/officeDocument/2006/relationships/image" Target="../media/image39.svg"/><Relationship Id="rId10" Type="http://schemas.openxmlformats.org/officeDocument/2006/relationships/image" Target="../media/image23.png"/><Relationship Id="rId19" Type="http://schemas.openxmlformats.org/officeDocument/2006/relationships/image" Target="../media/image43.svg"/><Relationship Id="rId4" Type="http://schemas.openxmlformats.org/officeDocument/2006/relationships/image" Target="../media/image20.png"/><Relationship Id="rId9" Type="http://schemas.openxmlformats.org/officeDocument/2006/relationships/image" Target="../media/image33.svg"/><Relationship Id="rId1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259D643-38CF-0956-671A-0A50353E74A7}"/>
              </a:ext>
            </a:extLst>
          </p:cNvPr>
          <p:cNvSpPr txBox="1"/>
          <p:nvPr/>
        </p:nvSpPr>
        <p:spPr>
          <a:xfrm>
            <a:off x="1180116" y="1692275"/>
            <a:ext cx="1039672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rgbClr val="BAC4CC"/>
                </a:solidFill>
                <a:effectLst/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Отечественный </a:t>
            </a:r>
            <a:br>
              <a:rPr lang="ru-RU" sz="5400" b="1" dirty="0">
                <a:solidFill>
                  <a:srgbClr val="BAC4CC"/>
                </a:solidFill>
                <a:effectLst/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</a:br>
            <a:r>
              <a:rPr lang="ru-RU" sz="5400" b="1" dirty="0">
                <a:solidFill>
                  <a:srgbClr val="BAC4CC"/>
                </a:solidFill>
                <a:effectLst/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проектант </a:t>
            </a:r>
            <a:br>
              <a:rPr lang="ru-RU" sz="5400" b="1" dirty="0">
                <a:solidFill>
                  <a:srgbClr val="BAC4CC"/>
                </a:solidFill>
                <a:effectLst/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</a:br>
            <a:r>
              <a:rPr lang="ru-RU" sz="5400" b="1" dirty="0">
                <a:solidFill>
                  <a:srgbClr val="BAC4CC"/>
                </a:solidFill>
                <a:effectLst/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и производитель</a:t>
            </a:r>
            <a:endParaRPr lang="ru-RU" sz="5400" b="1" dirty="0">
              <a:solidFill>
                <a:srgbClr val="BAC4CC"/>
              </a:solidFill>
              <a:latin typeface="Open Sans Semibold" pitchFamily="2" charset="0"/>
              <a:ea typeface="Open Sans Semibold" pitchFamily="2" charset="0"/>
              <a:cs typeface="Open Sans Semibold" pitchFamily="2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5633FFD-BC30-E7D6-107B-EEF832C25D28}"/>
              </a:ext>
            </a:extLst>
          </p:cNvPr>
          <p:cNvCxnSpPr>
            <a:cxnSpLocks/>
          </p:cNvCxnSpPr>
          <p:nvPr/>
        </p:nvCxnSpPr>
        <p:spPr>
          <a:xfrm>
            <a:off x="1290638" y="4511675"/>
            <a:ext cx="6323806" cy="0"/>
          </a:xfrm>
          <a:prstGeom prst="line">
            <a:avLst/>
          </a:prstGeom>
          <a:ln w="95250">
            <a:solidFill>
              <a:srgbClr val="BAC4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855764" y="2331723"/>
            <a:ext cx="8265812" cy="2815812"/>
          </a:xfrm>
          <a:prstGeom prst="rect">
            <a:avLst/>
          </a:prstGeom>
        </p:spPr>
        <p:txBody>
          <a:bodyPr vert="horz" wrap="square" lIns="0" tIns="56519" rIns="0" bIns="0" rtlCol="0">
            <a:spAutoFit/>
          </a:bodyPr>
          <a:lstStyle/>
          <a:p>
            <a:pPr marL="12701" marR="5081">
              <a:lnSpc>
                <a:spcPts val="5441"/>
              </a:lnSpc>
              <a:spcBef>
                <a:spcPts val="445"/>
              </a:spcBef>
              <a:tabLst>
                <a:tab pos="3713216" algn="l"/>
              </a:tabLst>
            </a:pPr>
            <a:r>
              <a:rPr sz="4700" b="1" spc="-10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Проектируем</a:t>
            </a:r>
            <a:r>
              <a:rPr sz="4700" b="1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	и</a:t>
            </a:r>
            <a:r>
              <a:rPr sz="4700" b="1" spc="-5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 </a:t>
            </a:r>
            <a:r>
              <a:rPr sz="4700" b="1" spc="-10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изготавливаем </a:t>
            </a:r>
            <a:r>
              <a:rPr sz="4700" b="1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изделия</a:t>
            </a:r>
            <a:r>
              <a:rPr sz="4700" b="1" spc="-35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 </a:t>
            </a:r>
            <a:r>
              <a:rPr sz="4700" b="1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для</a:t>
            </a:r>
            <a:r>
              <a:rPr sz="4700" b="1" spc="-25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 </a:t>
            </a:r>
            <a:r>
              <a:rPr sz="4700" b="1" spc="-10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военного кораблестроения</a:t>
            </a:r>
            <a:endParaRPr sz="4700" dirty="0">
              <a:solidFill>
                <a:srgbClr val="2E5699"/>
              </a:solidFill>
              <a:latin typeface="OpenSansSemiCondensed-SemiBold"/>
              <a:cs typeface="OpenSansSemiCondensed-SemiBold"/>
            </a:endParaRPr>
          </a:p>
          <a:p>
            <a:pPr marL="12701">
              <a:lnSpc>
                <a:spcPts val="5301"/>
              </a:lnSpc>
            </a:pPr>
            <a:r>
              <a:rPr sz="4700" b="1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и</a:t>
            </a:r>
            <a:r>
              <a:rPr sz="4700" b="1" spc="-35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 </a:t>
            </a:r>
            <a:r>
              <a:rPr sz="4700" b="1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гражданского</a:t>
            </a:r>
            <a:r>
              <a:rPr sz="4700" b="1" spc="-30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 </a:t>
            </a:r>
            <a:r>
              <a:rPr sz="4700" b="1" spc="-10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судостроения,</a:t>
            </a:r>
            <a:endParaRPr sz="4700" dirty="0">
              <a:solidFill>
                <a:srgbClr val="2E5699"/>
              </a:solidFill>
              <a:latin typeface="OpenSansSemiCondensed-SemiBold"/>
              <a:cs typeface="OpenSansSemiCondensed-Semi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55764" y="6748166"/>
            <a:ext cx="5815154" cy="1005919"/>
          </a:xfrm>
          <a:prstGeom prst="rect">
            <a:avLst/>
          </a:prstGeom>
        </p:spPr>
        <p:txBody>
          <a:bodyPr vert="horz" wrap="square" lIns="0" tIns="11431" rIns="0" bIns="0" rtlCol="0">
            <a:spAutoFit/>
          </a:bodyPr>
          <a:lstStyle/>
          <a:p>
            <a:pPr marL="12701" marR="5081">
              <a:spcBef>
                <a:spcPts val="90"/>
              </a:spcBef>
            </a:pPr>
            <a:r>
              <a:rPr sz="21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судоремонта,</a:t>
            </a:r>
            <a:r>
              <a:rPr sz="2150" b="1" spc="-8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2150" b="1" dirty="0">
                <a:solidFill>
                  <a:srgbClr val="2D3956"/>
                </a:solidFill>
                <a:latin typeface="OpenSans-SemiBold"/>
                <a:cs typeface="OpenSans-SemiBold"/>
              </a:rPr>
              <a:t>атомной</a:t>
            </a:r>
            <a:r>
              <a:rPr sz="2150" b="1" spc="-8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21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промышленности, транспорта</a:t>
            </a:r>
            <a:r>
              <a:rPr sz="2150" b="1" spc="-6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2150" b="1" dirty="0">
                <a:solidFill>
                  <a:srgbClr val="2D3956"/>
                </a:solidFill>
                <a:latin typeface="OpenSans-SemiBold"/>
                <a:cs typeface="OpenSans-SemiBold"/>
              </a:rPr>
              <a:t>и</a:t>
            </a:r>
            <a:r>
              <a:rPr sz="2150" b="1" spc="-6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21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предприятий</a:t>
            </a:r>
            <a:r>
              <a:rPr sz="2150" b="1" spc="-6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21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топливно- энергетического</a:t>
            </a:r>
            <a:r>
              <a:rPr sz="2150" b="1" spc="-11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21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комплекса</a:t>
            </a:r>
            <a:endParaRPr sz="2150" dirty="0">
              <a:latin typeface="OpenSans-SemiBold"/>
              <a:cs typeface="OpenSans-SemiBold"/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A918C2C5-7E54-1235-52C4-9C5ECBE856E8}"/>
              </a:ext>
            </a:extLst>
          </p:cNvPr>
          <p:cNvCxnSpPr/>
          <p:nvPr/>
        </p:nvCxnSpPr>
        <p:spPr>
          <a:xfrm>
            <a:off x="1855764" y="6639029"/>
            <a:ext cx="8265812" cy="0"/>
          </a:xfrm>
          <a:prstGeom prst="line">
            <a:avLst/>
          </a:prstGeom>
          <a:ln w="95250">
            <a:solidFill>
              <a:srgbClr val="2E5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13253245" y="404012"/>
            <a:ext cx="6225808" cy="291106"/>
          </a:xfrm>
          <a:prstGeom prst="rect">
            <a:avLst/>
          </a:prstGeom>
        </p:spPr>
        <p:txBody>
          <a:bodyPr vert="horz" wrap="square" lIns="0" tIns="13971" rIns="0" bIns="0" rtlCol="0">
            <a:spAutoFit/>
          </a:bodyPr>
          <a:lstStyle/>
          <a:p>
            <a:pPr marL="12701" algn="r">
              <a:spcBef>
                <a:spcPts val="110"/>
              </a:spcBef>
            </a:pPr>
            <a:r>
              <a:rPr lang="en" b="1" u="sng" spc="-10" dirty="0" err="1">
                <a:solidFill>
                  <a:srgbClr val="00B0F0"/>
                </a:solidFill>
                <a:uFill>
                  <a:solidFill>
                    <a:srgbClr val="727DDE"/>
                  </a:solidFill>
                </a:uFill>
                <a:latin typeface="Guardian Text Sans Cy Bold"/>
                <a:cs typeface="OpenSans-SemiBold"/>
              </a:rPr>
              <a:t>www.vineta.ru</a:t>
            </a:r>
            <a:r>
              <a:rPr lang="en-US"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           +7 </a:t>
            </a:r>
            <a:r>
              <a:rPr sz="1700" b="1" dirty="0">
                <a:solidFill>
                  <a:srgbClr val="FFFFFF"/>
                </a:solidFill>
                <a:latin typeface="OpenSans-SemiBold"/>
                <a:cs typeface="OpenSans-SemiBold"/>
              </a:rPr>
              <a:t>812</a:t>
            </a:r>
            <a:r>
              <a:rPr sz="1700" b="1" spc="30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OpenSans-SemiBold"/>
                <a:cs typeface="OpenSans-SemiBold"/>
              </a:rPr>
              <a:t>493-50-</a:t>
            </a:r>
            <a:r>
              <a:rPr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48</a:t>
            </a:r>
            <a:r>
              <a:rPr lang="en-US" sz="1700" b="1" spc="-35" dirty="0">
                <a:solidFill>
                  <a:srgbClr val="FFFFFF"/>
                </a:solidFill>
                <a:latin typeface="OpenSans-SemiBold"/>
                <a:cs typeface="OpenSans-SemiBold"/>
              </a:rPr>
              <a:t> </a:t>
            </a:r>
            <a:endParaRPr sz="1700" dirty="0">
              <a:latin typeface="OpenSans-SemiBold"/>
              <a:cs typeface="OpenSans-SemiBol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6359" y="4192292"/>
            <a:ext cx="1822594" cy="1282166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sz="8251" b="1" spc="-25" dirty="0">
                <a:solidFill>
                  <a:srgbClr val="FD0041"/>
                </a:solidFill>
                <a:latin typeface="Open Sans"/>
                <a:cs typeface="Open Sans"/>
              </a:rPr>
              <a:t>25+</a:t>
            </a:r>
            <a:endParaRPr sz="8251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10724" y="5457274"/>
            <a:ext cx="4032568" cy="628700"/>
          </a:xfrm>
          <a:prstGeom prst="rect">
            <a:avLst/>
          </a:prstGeom>
        </p:spPr>
        <p:txBody>
          <a:bodyPr vert="horz" wrap="square" lIns="0" tIns="11431" rIns="0" bIns="0" rtlCol="0">
            <a:spAutoFit/>
          </a:bodyPr>
          <a:lstStyle/>
          <a:p>
            <a:pPr marL="288319" marR="5081" indent="-276253">
              <a:lnSpc>
                <a:spcPct val="101499"/>
              </a:lnSpc>
              <a:spcBef>
                <a:spcPts val="90"/>
              </a:spcBef>
            </a:pP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Более</a:t>
            </a:r>
            <a:r>
              <a:rPr sz="1950" b="1" spc="3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25</a:t>
            </a:r>
            <a:r>
              <a:rPr sz="1950" b="1" spc="3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лет</a:t>
            </a:r>
            <a:r>
              <a:rPr sz="1950" b="1" spc="3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на</a:t>
            </a:r>
            <a:r>
              <a:rPr sz="1950" b="1" spc="3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рынке</a:t>
            </a:r>
            <a:r>
              <a:rPr sz="1950" b="1" spc="3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изделий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судового</a:t>
            </a:r>
            <a:r>
              <a:rPr sz="1950" b="1" spc="5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машиностроения</a:t>
            </a:r>
            <a:endParaRPr sz="1950">
              <a:latin typeface="OpenSans-SemiBold"/>
              <a:cs typeface="OpenSans-Semi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78486" y="4192292"/>
            <a:ext cx="2421446" cy="1282166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sz="8251" b="1" spc="-20" dirty="0">
                <a:solidFill>
                  <a:srgbClr val="FD0041"/>
                </a:solidFill>
                <a:latin typeface="Open Sans"/>
                <a:cs typeface="Open Sans"/>
              </a:rPr>
              <a:t>1996</a:t>
            </a:r>
            <a:endParaRPr sz="8251" dirty="0">
              <a:latin typeface="Open Sans"/>
              <a:cs typeface="Open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81629" y="5457274"/>
            <a:ext cx="3413395" cy="316113"/>
          </a:xfrm>
          <a:prstGeom prst="rect">
            <a:avLst/>
          </a:prstGeom>
        </p:spPr>
        <p:txBody>
          <a:bodyPr vert="horz" wrap="square" lIns="0" tIns="15876" rIns="0" bIns="0" rtlCol="0">
            <a:spAutoFit/>
          </a:bodyPr>
          <a:lstStyle/>
          <a:p>
            <a:pPr marL="635" algn="ctr">
              <a:spcBef>
                <a:spcPts val="125"/>
              </a:spcBef>
            </a:pPr>
            <a:r>
              <a:rPr sz="1950" b="1" dirty="0" err="1">
                <a:solidFill>
                  <a:srgbClr val="2D3956"/>
                </a:solidFill>
                <a:latin typeface="OpenSans-SemiBold"/>
                <a:cs typeface="OpenSans-SemiBold"/>
              </a:rPr>
              <a:t>Год</a:t>
            </a:r>
            <a:r>
              <a:rPr sz="1950" b="1" spc="3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10" dirty="0" err="1" smtClean="0">
                <a:solidFill>
                  <a:srgbClr val="2D3956"/>
                </a:solidFill>
                <a:latin typeface="OpenSans-SemiBold"/>
                <a:cs typeface="OpenSans-SemiBold"/>
              </a:rPr>
              <a:t>основания</a:t>
            </a:r>
            <a:endParaRPr sz="1950" dirty="0">
              <a:latin typeface="OpenSans-SemiBold"/>
              <a:cs typeface="OpenSans-Semi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076780" y="4192292"/>
            <a:ext cx="2121703" cy="1282166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en-US" sz="8251" b="1" spc="-20" dirty="0">
                <a:solidFill>
                  <a:srgbClr val="FD0041"/>
                </a:solidFill>
                <a:latin typeface="Open Sans"/>
                <a:cs typeface="Open Sans"/>
              </a:rPr>
              <a:t>21</a:t>
            </a:r>
            <a:r>
              <a:rPr sz="8251" b="1" spc="-20" dirty="0">
                <a:solidFill>
                  <a:srgbClr val="FD0041"/>
                </a:solidFill>
                <a:latin typeface="Open Sans"/>
                <a:cs typeface="Open Sans"/>
              </a:rPr>
              <a:t>,</a:t>
            </a:r>
            <a:r>
              <a:rPr lang="en-US" sz="8251" b="1" spc="-20" dirty="0">
                <a:solidFill>
                  <a:srgbClr val="FD0041"/>
                </a:solidFill>
                <a:latin typeface="Open Sans"/>
                <a:cs typeface="Open Sans"/>
              </a:rPr>
              <a:t>1</a:t>
            </a:r>
            <a:endParaRPr sz="8251" dirty="0">
              <a:latin typeface="Open Sans"/>
              <a:cs typeface="Open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731074" y="5457274"/>
            <a:ext cx="4811775" cy="316113"/>
          </a:xfrm>
          <a:prstGeom prst="rect">
            <a:avLst/>
          </a:prstGeom>
        </p:spPr>
        <p:txBody>
          <a:bodyPr vert="horz" wrap="square" lIns="0" tIns="15876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Производственные</a:t>
            </a:r>
            <a:r>
              <a:rPr sz="1950" b="1" spc="8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площади,</a:t>
            </a:r>
            <a:r>
              <a:rPr sz="1950" b="1" spc="9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тыс.</a:t>
            </a:r>
            <a:r>
              <a:rPr sz="1950" b="1" spc="9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25" dirty="0" smtClean="0">
                <a:solidFill>
                  <a:srgbClr val="2D3956"/>
                </a:solidFill>
                <a:latin typeface="OpenSans-SemiBold"/>
                <a:cs typeface="OpenSans-SemiBold"/>
              </a:rPr>
              <a:t>м2</a:t>
            </a:r>
            <a:endParaRPr sz="1950" dirty="0">
              <a:latin typeface="OpenSans-SemiBold"/>
              <a:cs typeface="OpenSans-Semi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16359" y="7235371"/>
            <a:ext cx="1822594" cy="1282166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sz="8251" b="1" spc="-25" dirty="0">
                <a:solidFill>
                  <a:srgbClr val="FD0041"/>
                </a:solidFill>
                <a:latin typeface="Open Sans"/>
                <a:cs typeface="Open Sans"/>
              </a:rPr>
              <a:t>453</a:t>
            </a:r>
            <a:endParaRPr sz="8251">
              <a:latin typeface="Open Sans"/>
              <a:cs typeface="Open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848453" y="8500354"/>
            <a:ext cx="2157900" cy="327051"/>
          </a:xfrm>
          <a:prstGeom prst="rect">
            <a:avLst/>
          </a:prstGeom>
        </p:spPr>
        <p:txBody>
          <a:bodyPr vert="horz" wrap="square" lIns="0" tIns="15876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Человек</a:t>
            </a:r>
            <a:r>
              <a:rPr sz="1950" b="1" spc="5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в</a:t>
            </a:r>
            <a:r>
              <a:rPr sz="1950" b="1" spc="5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штате</a:t>
            </a:r>
            <a:endParaRPr sz="1950">
              <a:latin typeface="OpenSans-SemiBold"/>
              <a:cs typeface="OpenSans-Semi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79112" y="7235371"/>
            <a:ext cx="3020934" cy="1282166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sz="8251" b="1" spc="-10" dirty="0">
                <a:solidFill>
                  <a:srgbClr val="FD0041"/>
                </a:solidFill>
                <a:latin typeface="Open Sans"/>
                <a:cs typeface="Open Sans"/>
              </a:rPr>
              <a:t>1000+</a:t>
            </a:r>
            <a:endParaRPr sz="8251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09899" y="8500354"/>
            <a:ext cx="3956997" cy="327051"/>
          </a:xfrm>
          <a:prstGeom prst="rect">
            <a:avLst/>
          </a:prstGeom>
        </p:spPr>
        <p:txBody>
          <a:bodyPr vert="horz" wrap="square" lIns="0" tIns="15876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Общая</a:t>
            </a:r>
            <a:r>
              <a:rPr sz="1950" b="1" spc="6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номенклатура</a:t>
            </a:r>
            <a:r>
              <a:rPr sz="1950" b="1" spc="7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изделий</a:t>
            </a:r>
            <a:endParaRPr sz="1950">
              <a:latin typeface="OpenSans-SemiBold"/>
              <a:cs typeface="OpenSans-Semi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944834" y="8203994"/>
            <a:ext cx="4383116" cy="930348"/>
          </a:xfrm>
          <a:prstGeom prst="rect">
            <a:avLst/>
          </a:prstGeom>
        </p:spPr>
        <p:txBody>
          <a:bodyPr vert="horz" wrap="square" lIns="0" tIns="11431" rIns="0" bIns="0" rtlCol="0">
            <a:spAutoFit/>
          </a:bodyPr>
          <a:lstStyle/>
          <a:p>
            <a:pPr marL="12701" marR="5081" indent="1905" algn="ctr">
              <a:lnSpc>
                <a:spcPct val="101499"/>
              </a:lnSpc>
              <a:spcBef>
                <a:spcPts val="90"/>
              </a:spcBef>
            </a:pP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Среди</a:t>
            </a:r>
            <a:r>
              <a:rPr sz="1950" b="1" spc="8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заказчиков</a:t>
            </a:r>
            <a:r>
              <a:rPr sz="1950" b="1" spc="8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крупнейшие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предприятия</a:t>
            </a:r>
            <a:r>
              <a:rPr sz="1950" b="1" spc="95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судостроительной</a:t>
            </a:r>
            <a:r>
              <a:rPr sz="1950" b="1" spc="10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50" dirty="0">
                <a:solidFill>
                  <a:srgbClr val="2D3956"/>
                </a:solidFill>
                <a:latin typeface="OpenSans-SemiBold"/>
                <a:cs typeface="OpenSans-SemiBold"/>
              </a:rPr>
              <a:t>и </a:t>
            </a:r>
            <a:r>
              <a:rPr sz="1950" b="1" dirty="0">
                <a:solidFill>
                  <a:srgbClr val="2D3956"/>
                </a:solidFill>
                <a:latin typeface="OpenSans-SemiBold"/>
                <a:cs typeface="OpenSans-SemiBold"/>
              </a:rPr>
              <a:t>судоремонтной</a:t>
            </a:r>
            <a:r>
              <a:rPr sz="1950" b="1" spc="100" dirty="0">
                <a:solidFill>
                  <a:srgbClr val="2D3956"/>
                </a:solidFill>
                <a:latin typeface="OpenSans-SemiBold"/>
                <a:cs typeface="OpenSans-SemiBold"/>
              </a:rPr>
              <a:t> </a:t>
            </a:r>
            <a:r>
              <a:rPr sz="1950" b="1" spc="-10" dirty="0">
                <a:solidFill>
                  <a:srgbClr val="2D3956"/>
                </a:solidFill>
                <a:latin typeface="OpenSans-SemiBold"/>
                <a:cs typeface="OpenSans-SemiBold"/>
              </a:rPr>
              <a:t>отрасли</a:t>
            </a:r>
            <a:endParaRPr sz="1950" dirty="0">
              <a:latin typeface="OpenSans-SemiBold"/>
              <a:cs typeface="OpenSans-SemiBold"/>
            </a:endParaRPr>
          </a:p>
        </p:txBody>
      </p:sp>
      <p:sp>
        <p:nvSpPr>
          <p:cNvPr id="33" name="object 215">
            <a:extLst>
              <a:ext uri="{FF2B5EF4-FFF2-40B4-BE49-F238E27FC236}">
                <a16:creationId xmlns:a16="http://schemas.microsoft.com/office/drawing/2014/main" id="{0356E56F-E271-D113-51ED-768129B09682}"/>
              </a:ext>
            </a:extLst>
          </p:cNvPr>
          <p:cNvSpPr txBox="1"/>
          <p:nvPr/>
        </p:nvSpPr>
        <p:spPr>
          <a:xfrm>
            <a:off x="1233433" y="1844675"/>
            <a:ext cx="13086611" cy="747001"/>
          </a:xfrm>
          <a:prstGeom prst="rect">
            <a:avLst/>
          </a:prstGeom>
        </p:spPr>
        <p:txBody>
          <a:bodyPr vert="horz" wrap="square" lIns="0" tIns="23497" rIns="0" bIns="0" rtlCol="0">
            <a:spAutoFit/>
          </a:bodyPr>
          <a:lstStyle/>
          <a:p>
            <a:pPr marL="12701">
              <a:spcBef>
                <a:spcPts val="290"/>
              </a:spcBef>
            </a:pPr>
            <a:r>
              <a:rPr lang="ru-RU" sz="4700" b="1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Наши</a:t>
            </a:r>
            <a:r>
              <a:rPr lang="ru-RU" sz="4700" b="1" spc="-30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 </a:t>
            </a:r>
            <a:r>
              <a:rPr lang="ru-RU" sz="4700" b="1" spc="-10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преимущества</a:t>
            </a:r>
            <a:endParaRPr lang="ru-RU" sz="4700" dirty="0">
              <a:latin typeface="OpenSansSemiCondensed-SemiBold"/>
              <a:cs typeface="OpenSansSemiCondensed-SemiBold"/>
            </a:endParaRPr>
          </a:p>
        </p:txBody>
      </p:sp>
      <p:pic>
        <p:nvPicPr>
          <p:cNvPr id="3" name="Рисунок 2" descr="Изображение выглядит как символ, Шриф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1BE87239-97A8-17B2-FFE3-4AB0549F6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1645" y="6755315"/>
            <a:ext cx="1309494" cy="12915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object 215">
            <a:extLst>
              <a:ext uri="{FF2B5EF4-FFF2-40B4-BE49-F238E27FC236}">
                <a16:creationId xmlns:a16="http://schemas.microsoft.com/office/drawing/2014/main" id="{8F72F6B8-D10B-A205-0A4B-2E1A710EB884}"/>
              </a:ext>
            </a:extLst>
          </p:cNvPr>
          <p:cNvSpPr txBox="1"/>
          <p:nvPr/>
        </p:nvSpPr>
        <p:spPr>
          <a:xfrm>
            <a:off x="1233433" y="1844675"/>
            <a:ext cx="13086611" cy="747001"/>
          </a:xfrm>
          <a:prstGeom prst="rect">
            <a:avLst/>
          </a:prstGeom>
        </p:spPr>
        <p:txBody>
          <a:bodyPr vert="horz" wrap="square" lIns="0" tIns="23497" rIns="0" bIns="0" rtlCol="0">
            <a:spAutoFit/>
          </a:bodyPr>
          <a:lstStyle/>
          <a:p>
            <a:pPr marL="12701">
              <a:spcBef>
                <a:spcPts val="290"/>
              </a:spcBef>
            </a:pPr>
            <a:r>
              <a:rPr lang="ru-RU" sz="4700" b="1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Общая</a:t>
            </a:r>
            <a:r>
              <a:rPr lang="ru-RU" sz="4700" b="1" spc="-25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 </a:t>
            </a:r>
            <a:r>
              <a:rPr lang="ru-RU" sz="4700" b="1" spc="-10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информация</a:t>
            </a:r>
            <a:endParaRPr lang="ru-RU" sz="4700" dirty="0">
              <a:latin typeface="OpenSansSemiCondensed-SemiBold"/>
              <a:cs typeface="OpenSansSemiCondensed-SemiBold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B725FA8C-12D7-1826-FC98-61795DB97183}"/>
              </a:ext>
            </a:extLst>
          </p:cNvPr>
          <p:cNvSpPr txBox="1"/>
          <p:nvPr/>
        </p:nvSpPr>
        <p:spPr>
          <a:xfrm>
            <a:off x="8681244" y="3597275"/>
            <a:ext cx="9067800" cy="428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1" marR="5081">
              <a:spcBef>
                <a:spcPts val="2400"/>
              </a:spcBef>
            </a:pP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ООО</a:t>
            </a:r>
            <a:r>
              <a:rPr lang="ru-RU" sz="2400" spc="-7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«</a:t>
            </a:r>
            <a:r>
              <a:rPr lang="ru-RU" sz="2400" dirty="0" err="1">
                <a:solidFill>
                  <a:srgbClr val="4B566E"/>
                </a:solidFill>
                <a:latin typeface="Open Sans"/>
                <a:cs typeface="Open Sans"/>
              </a:rPr>
              <a:t>Винета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»</a:t>
            </a:r>
            <a:r>
              <a:rPr lang="ru-RU" sz="2400" spc="-7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en-US" sz="2400" dirty="0">
                <a:solidFill>
                  <a:srgbClr val="4B566E"/>
                </a:solidFill>
                <a:latin typeface="Open Sans"/>
                <a:cs typeface="Open Sans"/>
              </a:rPr>
              <a:t>—</a:t>
            </a:r>
            <a:r>
              <a:rPr lang="ru-RU" sz="2400" spc="-7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машиностроительное</a:t>
            </a:r>
            <a:r>
              <a:rPr lang="ru-RU" sz="2400" spc="-7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предприятие</a:t>
            </a:r>
            <a:r>
              <a:rPr lang="ru-RU" sz="2400" spc="-7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полного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цикла</a:t>
            </a:r>
            <a:r>
              <a:rPr lang="ru-RU" sz="2400" spc="-6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с</a:t>
            </a:r>
            <a:r>
              <a:rPr lang="ru-RU" sz="2400" spc="-6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более</a:t>
            </a:r>
            <a:r>
              <a:rPr lang="ru-RU" sz="2400" spc="-6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чем</a:t>
            </a:r>
            <a:r>
              <a:rPr lang="ru-RU" sz="2400" spc="-6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25" dirty="0">
                <a:solidFill>
                  <a:srgbClr val="4B566E"/>
                </a:solidFill>
                <a:latin typeface="Open Sans"/>
                <a:cs typeface="Open Sans"/>
              </a:rPr>
              <a:t>25-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летним</a:t>
            </a:r>
            <a:r>
              <a:rPr lang="ru-RU" sz="2400" spc="-6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опытом</a:t>
            </a:r>
            <a:r>
              <a:rPr lang="ru-RU" sz="2400" spc="-6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проектирования</a:t>
            </a:r>
            <a:r>
              <a:rPr lang="ru-RU" sz="2400" spc="-6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50" dirty="0">
                <a:solidFill>
                  <a:srgbClr val="4B566E"/>
                </a:solidFill>
                <a:latin typeface="Open Sans"/>
                <a:cs typeface="Open Sans"/>
              </a:rPr>
              <a:t>и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изготовления</a:t>
            </a:r>
            <a:r>
              <a:rPr lang="ru-RU" sz="2400" spc="-6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изделий</a:t>
            </a:r>
            <a:r>
              <a:rPr lang="ru-RU" sz="2400" spc="-6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для</a:t>
            </a:r>
            <a:r>
              <a:rPr lang="ru-RU" sz="2400" spc="-6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военного</a:t>
            </a:r>
            <a:r>
              <a:rPr lang="ru-RU" sz="2400" spc="-6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кораблестроения</a:t>
            </a:r>
            <a:r>
              <a:rPr lang="ru-RU" sz="2400" spc="-6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50" dirty="0">
                <a:solidFill>
                  <a:srgbClr val="4B566E"/>
                </a:solidFill>
                <a:latin typeface="Open Sans"/>
                <a:cs typeface="Open Sans"/>
              </a:rPr>
              <a:t>и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гражданского</a:t>
            </a:r>
            <a:r>
              <a:rPr lang="ru-RU" sz="2400" spc="-5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судостроения,</a:t>
            </a:r>
            <a:r>
              <a:rPr lang="ru-RU" sz="2400" spc="-5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атомной</a:t>
            </a:r>
            <a:r>
              <a:rPr lang="ru-RU" sz="2400" spc="-5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промышленности,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транспорта</a:t>
            </a:r>
            <a:r>
              <a:rPr lang="ru-RU" sz="2400" spc="-40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и</a:t>
            </a:r>
            <a:r>
              <a:rPr lang="ru-RU" sz="2400" spc="-3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предприятий</a:t>
            </a:r>
            <a:r>
              <a:rPr lang="ru-RU" sz="2400" spc="-35" dirty="0">
                <a:solidFill>
                  <a:srgbClr val="4B566E"/>
                </a:solidFill>
                <a:latin typeface="Open Sans"/>
                <a:cs typeface="Open Sans"/>
              </a:rPr>
              <a:t> </a:t>
            </a:r>
            <a:r>
              <a:rPr lang="ru-RU" sz="2400" spc="-20" dirty="0">
                <a:solidFill>
                  <a:srgbClr val="4B566E"/>
                </a:solidFill>
                <a:latin typeface="Open Sans"/>
                <a:cs typeface="Open Sans"/>
              </a:rPr>
              <a:t>топливно-</a:t>
            </a:r>
            <a:r>
              <a:rPr lang="ru-RU" sz="2400" spc="-10" dirty="0">
                <a:solidFill>
                  <a:srgbClr val="4B566E"/>
                </a:solidFill>
                <a:latin typeface="Open Sans"/>
                <a:cs typeface="Open Sans"/>
              </a:rPr>
              <a:t>энергетического комплекса.</a:t>
            </a:r>
            <a:endParaRPr lang="ru-RU" sz="2400" dirty="0">
              <a:latin typeface="Open Sans"/>
              <a:cs typeface="Open Sans"/>
            </a:endParaRPr>
          </a:p>
          <a:p>
            <a:pPr marL="12701" marR="184168">
              <a:lnSpc>
                <a:spcPts val="2570"/>
              </a:lnSpc>
              <a:spcBef>
                <a:spcPts val="2400"/>
              </a:spcBef>
            </a:pPr>
            <a:r>
              <a:rPr lang="ru-RU" sz="2400" dirty="0">
                <a:solidFill>
                  <a:srgbClr val="4B566E"/>
                </a:solidFill>
                <a:latin typeface="Open Sans"/>
                <a:cs typeface="Open Sans"/>
              </a:rPr>
              <a:t>Предприятие имеет все необходимые лицензии, свидетельства и сертификаты, подтверждающие соответствие системы управления качеством выпускаемой продукции как российским, так и международным стандартам.</a:t>
            </a:r>
          </a:p>
        </p:txBody>
      </p:sp>
      <p:pic>
        <p:nvPicPr>
          <p:cNvPr id="2" name="object 217">
            <a:extLst>
              <a:ext uri="{FF2B5EF4-FFF2-40B4-BE49-F238E27FC236}">
                <a16:creationId xmlns:a16="http://schemas.microsoft.com/office/drawing/2014/main" id="{23CC1A5C-EE80-EB2E-F024-3BE54B66A9F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6134" y="3036350"/>
            <a:ext cx="6544841" cy="705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6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object 215">
            <a:extLst>
              <a:ext uri="{FF2B5EF4-FFF2-40B4-BE49-F238E27FC236}">
                <a16:creationId xmlns:a16="http://schemas.microsoft.com/office/drawing/2014/main" id="{8F72F6B8-D10B-A205-0A4B-2E1A710EB884}"/>
              </a:ext>
            </a:extLst>
          </p:cNvPr>
          <p:cNvSpPr txBox="1"/>
          <p:nvPr/>
        </p:nvSpPr>
        <p:spPr>
          <a:xfrm>
            <a:off x="1233433" y="1844675"/>
            <a:ext cx="13086611" cy="747001"/>
          </a:xfrm>
          <a:prstGeom prst="rect">
            <a:avLst/>
          </a:prstGeom>
        </p:spPr>
        <p:txBody>
          <a:bodyPr vert="horz" wrap="square" lIns="0" tIns="23497" rIns="0" bIns="0" rtlCol="0">
            <a:spAutoFit/>
          </a:bodyPr>
          <a:lstStyle/>
          <a:p>
            <a:pPr marL="12701">
              <a:spcBef>
                <a:spcPts val="290"/>
              </a:spcBef>
            </a:pPr>
            <a:r>
              <a:rPr lang="ru-RU" sz="4700" b="1" dirty="0">
                <a:solidFill>
                  <a:srgbClr val="2E5699"/>
                </a:solidFill>
                <a:latin typeface="OpenSansSemiCondensed-SemiBold"/>
                <a:cs typeface="OpenSansSemiCondensed-SemiBold"/>
              </a:rPr>
              <a:t>О предприятии</a:t>
            </a:r>
            <a:endParaRPr lang="ru-RU" sz="4700" dirty="0">
              <a:solidFill>
                <a:srgbClr val="2E5699"/>
              </a:solidFill>
              <a:latin typeface="OpenSansSemiCondensed-SemiBold"/>
              <a:cs typeface="OpenSansSemiCondensed-SemiBold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B725FA8C-12D7-1826-FC98-61795DB97183}"/>
              </a:ext>
            </a:extLst>
          </p:cNvPr>
          <p:cNvSpPr txBox="1"/>
          <p:nvPr/>
        </p:nvSpPr>
        <p:spPr>
          <a:xfrm>
            <a:off x="4529104" y="4903805"/>
            <a:ext cx="4980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500"/>
              </a:spcBef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проектирование изделий </a:t>
            </a:r>
            <a:r>
              <a:rPr lang="en-US" sz="2400" dirty="0">
                <a:solidFill>
                  <a:srgbClr val="162343"/>
                </a:solidFill>
                <a:effectLst/>
                <a:latin typeface="Open Sans" pitchFamily="2" charset="0"/>
              </a:rPr>
              <a:t/>
            </a:r>
            <a:br>
              <a:rPr lang="en-US" sz="2400" dirty="0">
                <a:solidFill>
                  <a:srgbClr val="162343"/>
                </a:solidFill>
                <a:effectLst/>
                <a:latin typeface="Open Sans" pitchFamily="2" charset="0"/>
              </a:rPr>
            </a:b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в собственном конструкторском бюро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8D8A9C-2108-6C04-E86D-3DEDE2F21A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206641" y="6342148"/>
            <a:ext cx="952500" cy="9525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A82284-0830-FC26-AAB1-5B9CF0EC92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206101" y="4831400"/>
            <a:ext cx="952500" cy="9525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982B6F6-704D-3FC8-D09D-7093F3AEE4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218833" y="7788275"/>
            <a:ext cx="952500" cy="9525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2FAB2BB-4FA9-B829-437F-5BD7A8A4674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397155" y="6342148"/>
            <a:ext cx="952500" cy="9525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58B4A66-7238-E53F-C168-DD87B65C94B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402219" y="4831400"/>
            <a:ext cx="952500" cy="952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2CF38AC-C78E-561E-F3A4-559F0AD47810}"/>
              </a:ext>
            </a:extLst>
          </p:cNvPr>
          <p:cNvSpPr txBox="1"/>
          <p:nvPr/>
        </p:nvSpPr>
        <p:spPr>
          <a:xfrm>
            <a:off x="3342291" y="3115941"/>
            <a:ext cx="97338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200"/>
              </a:spcBef>
            </a:pPr>
            <a:r>
              <a:rPr lang="ru-RU" sz="2800" b="1" dirty="0">
                <a:solidFill>
                  <a:srgbClr val="162343"/>
                </a:solidFill>
                <a:effectLst/>
                <a:latin typeface="Open Sans" pitchFamily="2" charset="0"/>
              </a:rPr>
              <a:t>Предприятие осуществляет производство продукции по полному циклу: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C49C1D8-2762-E411-6FD7-9EF920D0F8D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397155" y="7788275"/>
            <a:ext cx="952500" cy="9525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D9411EF-99DA-18C6-B152-7E22F170DCAE}"/>
              </a:ext>
            </a:extLst>
          </p:cNvPr>
          <p:cNvSpPr txBox="1"/>
          <p:nvPr/>
        </p:nvSpPr>
        <p:spPr>
          <a:xfrm>
            <a:off x="12404552" y="4903805"/>
            <a:ext cx="3887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400"/>
              </a:spcBef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наличи</a:t>
            </a:r>
            <a:r>
              <a:rPr lang="ru-RU" sz="2400" dirty="0">
                <a:solidFill>
                  <a:srgbClr val="162343"/>
                </a:solidFill>
                <a:latin typeface="Open Sans" pitchFamily="2" charset="0"/>
              </a:rPr>
              <a:t>е</a:t>
            </a: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 испытательной и рентген лаборатории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C58471-6332-B191-69E2-DBC092749B2B}"/>
              </a:ext>
            </a:extLst>
          </p:cNvPr>
          <p:cNvSpPr txBox="1"/>
          <p:nvPr/>
        </p:nvSpPr>
        <p:spPr>
          <a:xfrm>
            <a:off x="4529104" y="6587566"/>
            <a:ext cx="576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500"/>
              </a:spcBef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технологическая подготовка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3159D9-3DA7-FB84-DCDB-7D8987230AA3}"/>
              </a:ext>
            </a:extLst>
          </p:cNvPr>
          <p:cNvSpPr txBox="1"/>
          <p:nvPr/>
        </p:nvSpPr>
        <p:spPr>
          <a:xfrm>
            <a:off x="4529104" y="7849027"/>
            <a:ext cx="5764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500"/>
              </a:spcBef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изготовление на собственном современном станочном парке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C1259E-D53E-2D55-4193-1FA24C2D62B4}"/>
              </a:ext>
            </a:extLst>
          </p:cNvPr>
          <p:cNvSpPr txBox="1"/>
          <p:nvPr/>
        </p:nvSpPr>
        <p:spPr>
          <a:xfrm>
            <a:off x="12404552" y="6402900"/>
            <a:ext cx="5057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400"/>
              </a:spcBef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приемка изделий отделом технического контроля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49659C-EA9F-9928-7AD8-B9C8D3D93196}"/>
              </a:ext>
            </a:extLst>
          </p:cNvPr>
          <p:cNvSpPr txBox="1"/>
          <p:nvPr/>
        </p:nvSpPr>
        <p:spPr>
          <a:xfrm>
            <a:off x="12404552" y="8033692"/>
            <a:ext cx="5057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400"/>
              </a:spcBef>
            </a:pPr>
            <a:r>
              <a:rPr lang="ru-RU" sz="2400" dirty="0">
                <a:solidFill>
                  <a:srgbClr val="162343"/>
                </a:solidFill>
                <a:latin typeface="Open Sans" pitchFamily="2" charset="0"/>
              </a:rPr>
              <a:t>упаковка и отгрузка заказчику</a:t>
            </a:r>
          </a:p>
        </p:txBody>
      </p:sp>
    </p:spTree>
    <p:extLst>
      <p:ext uri="{BB962C8B-B14F-4D97-AF65-F5344CB8AC3E}">
        <p14:creationId xmlns:p14="http://schemas.microsoft.com/office/powerpoint/2010/main" val="286773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object 215">
            <a:extLst>
              <a:ext uri="{FF2B5EF4-FFF2-40B4-BE49-F238E27FC236}">
                <a16:creationId xmlns:a16="http://schemas.microsoft.com/office/drawing/2014/main" id="{8F72F6B8-D10B-A205-0A4B-2E1A710EB884}"/>
              </a:ext>
            </a:extLst>
          </p:cNvPr>
          <p:cNvSpPr txBox="1"/>
          <p:nvPr/>
        </p:nvSpPr>
        <p:spPr>
          <a:xfrm>
            <a:off x="1233433" y="1844675"/>
            <a:ext cx="13086611" cy="747001"/>
          </a:xfrm>
          <a:prstGeom prst="rect">
            <a:avLst/>
          </a:prstGeom>
        </p:spPr>
        <p:txBody>
          <a:bodyPr vert="horz" wrap="square" lIns="0" tIns="23497" rIns="0" bIns="0" rtlCol="0">
            <a:spAutoFit/>
          </a:bodyPr>
          <a:lstStyle/>
          <a:p>
            <a:pPr marL="12701">
              <a:spcBef>
                <a:spcPts val="290"/>
              </a:spcBef>
            </a:pPr>
            <a:r>
              <a:rPr lang="ru-RU" sz="4700" b="1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Наши</a:t>
            </a:r>
            <a:r>
              <a:rPr lang="ru-RU" sz="4700" b="1" spc="-30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 </a:t>
            </a:r>
            <a:r>
              <a:rPr lang="ru-RU" sz="4700" b="1" spc="-10" dirty="0">
                <a:solidFill>
                  <a:srgbClr val="104C93"/>
                </a:solidFill>
                <a:latin typeface="OpenSansSemiCondensed-SemiBold"/>
                <a:cs typeface="OpenSansSemiCondensed-SemiBold"/>
              </a:rPr>
              <a:t>преимущества</a:t>
            </a:r>
            <a:endParaRPr lang="ru-RU" sz="4700" dirty="0">
              <a:latin typeface="OpenSansSemiCondensed-SemiBold"/>
              <a:cs typeface="OpenSansSemiCondensed-SemiBold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B725FA8C-12D7-1826-FC98-61795DB97183}"/>
              </a:ext>
            </a:extLst>
          </p:cNvPr>
          <p:cNvSpPr txBox="1"/>
          <p:nvPr/>
        </p:nvSpPr>
        <p:spPr>
          <a:xfrm>
            <a:off x="8681244" y="3597275"/>
            <a:ext cx="9067800" cy="510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Отечественный проектант и производитель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Принимаются заказы на изготовление нестандартного</a:t>
            </a:r>
            <a:r>
              <a:rPr lang="en-US" sz="2400" dirty="0">
                <a:solidFill>
                  <a:srgbClr val="162343"/>
                </a:solidFill>
                <a:effectLst/>
                <a:latin typeface="Open Sans" pitchFamily="2" charset="0"/>
              </a:rPr>
              <a:t> </a:t>
            </a: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оборудования по индивидуальным требованиям Заказчика.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Продукция </a:t>
            </a:r>
            <a:r>
              <a:rPr lang="ru-RU" sz="2400" dirty="0" smtClean="0">
                <a:solidFill>
                  <a:srgbClr val="162343"/>
                </a:solidFill>
                <a:effectLst/>
                <a:latin typeface="Open Sans" pitchFamily="2" charset="0"/>
              </a:rPr>
              <a:t>отвечает </a:t>
            </a: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самым высоким требованиям, предъявляемым к устройствам данного типа, имеет надежную конструкцию и характеризуется конкурентоспособной ценой.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62343"/>
                </a:solidFill>
                <a:effectLst/>
                <a:latin typeface="Open Sans" pitchFamily="2" charset="0"/>
              </a:rPr>
              <a:t>По результатам аудита «ОСК» предприятию присвоены 85,04 балла и категория А (предприятие с низкой степенью риска)</a:t>
            </a:r>
          </a:p>
        </p:txBody>
      </p:sp>
      <p:pic>
        <p:nvPicPr>
          <p:cNvPr id="227" name="object 216">
            <a:extLst>
              <a:ext uri="{FF2B5EF4-FFF2-40B4-BE49-F238E27FC236}">
                <a16:creationId xmlns:a16="http://schemas.microsoft.com/office/drawing/2014/main" id="{C58D8357-8AA2-B96D-AD62-F6DAF456145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6134" y="3099181"/>
            <a:ext cx="5458955" cy="676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6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1130736" y="1766180"/>
            <a:ext cx="7492771" cy="700835"/>
          </a:xfrm>
          <a:prstGeom prst="rect">
            <a:avLst/>
          </a:prstGeom>
        </p:spPr>
        <p:txBody>
          <a:bodyPr vert="horz" wrap="square" lIns="0" tIns="23497" rIns="0" bIns="0" rtlCol="0">
            <a:spAutoFit/>
          </a:bodyPr>
          <a:lstStyle/>
          <a:p>
            <a:pPr marL="14352" defTabSz="516636">
              <a:spcBef>
                <a:spcPts val="328"/>
              </a:spcBef>
            </a:pPr>
            <a:r>
              <a:rPr lang="ru-RU" sz="4400" b="1" kern="1200" dirty="0">
                <a:solidFill>
                  <a:srgbClr val="2E5699"/>
                </a:solidFill>
                <a:latin typeface="OpenSansSemiCondensed-SemiBold"/>
                <a:ea typeface="+mn-ea"/>
                <a:cs typeface="+mn-cs"/>
              </a:rPr>
              <a:t>Продукция</a:t>
            </a:r>
            <a:r>
              <a:rPr lang="ru-RU" sz="4400" b="1" kern="1200" spc="-51" dirty="0">
                <a:solidFill>
                  <a:srgbClr val="2E5699"/>
                </a:solidFill>
                <a:latin typeface="OpenSansSemiCondensed-SemiBold"/>
                <a:ea typeface="+mn-ea"/>
                <a:cs typeface="+mn-cs"/>
              </a:rPr>
              <a:t> </a:t>
            </a:r>
            <a:r>
              <a:rPr lang="ru-RU" sz="4400" b="1" kern="1200" spc="-11" dirty="0">
                <a:solidFill>
                  <a:srgbClr val="2E5699"/>
                </a:solidFill>
                <a:latin typeface="OpenSansSemiCondensed-SemiBold"/>
                <a:ea typeface="+mn-ea"/>
                <a:cs typeface="+mn-cs"/>
              </a:rPr>
              <a:t>предприятия</a:t>
            </a:r>
            <a:endParaRPr lang="ru-RU" sz="4000" dirty="0">
              <a:solidFill>
                <a:srgbClr val="2E5699"/>
              </a:solidFill>
              <a:latin typeface="OpenSansSemiCondensed-SemiBold"/>
              <a:cs typeface="OpenSansSemiCondensed-Semi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30073" y="3161846"/>
            <a:ext cx="5645855" cy="82015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Оборудование</a:t>
            </a:r>
            <a:r>
              <a:rPr lang="ru-RU" sz="2712" kern="1200" spc="-14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систем </a:t>
            </a:r>
            <a:r>
              <a:rPr lang="ru-RU" sz="2712" kern="120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водоочистки</a:t>
            </a:r>
            <a:r>
              <a:rPr lang="ru-RU" sz="2712" kern="1200" spc="-96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и</a:t>
            </a:r>
            <a:r>
              <a:rPr lang="ru-RU" sz="2712" kern="1200" spc="-9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водоподготовки</a:t>
            </a:r>
            <a:endParaRPr lang="ru-RU" sz="240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30072" y="9309639"/>
            <a:ext cx="3648218" cy="82015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Оборудование</a:t>
            </a:r>
            <a:r>
              <a:rPr lang="ru-RU" sz="2712" kern="1200" spc="-14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газо- </a:t>
            </a:r>
            <a:r>
              <a:rPr lang="ru-RU" sz="2712" kern="120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и</a:t>
            </a:r>
            <a:r>
              <a:rPr lang="ru-RU" sz="2712" kern="1200" spc="-23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воздухоочистки</a:t>
            </a:r>
            <a:endParaRPr lang="ru-RU" sz="240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930072" y="4672537"/>
            <a:ext cx="4426252" cy="82021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Фильтры</a:t>
            </a:r>
            <a:r>
              <a:rPr lang="ru-RU" sz="2712" kern="1200" spc="-85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для</a:t>
            </a:r>
            <a:r>
              <a:rPr lang="ru-RU" sz="2712" kern="1200" spc="-85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различных </a:t>
            </a:r>
            <a:r>
              <a:rPr lang="ru-RU" sz="2712" kern="1200" spc="-23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сред</a:t>
            </a:r>
            <a:endParaRPr lang="ru-RU" sz="240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989920" y="3128142"/>
            <a:ext cx="2860404" cy="82015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kern="1200" spc="-34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Теплообменное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оборудование</a:t>
            </a:r>
            <a:endParaRPr lang="ru-RU" sz="240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30072" y="6237637"/>
            <a:ext cx="4201397" cy="82015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kern="1200" spc="-11" dirty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Оборудование</a:t>
            </a:r>
            <a:r>
              <a:rPr lang="ru-RU" sz="2712" kern="1200" spc="-141" dirty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 dirty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топливо </a:t>
            </a:r>
            <a:r>
              <a:rPr lang="ru-RU" sz="2712" kern="1200" dirty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и</a:t>
            </a:r>
            <a:r>
              <a:rPr lang="ru-RU" sz="2712" kern="1200" spc="-23" dirty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 dirty="0" err="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маслоподготовки</a:t>
            </a:r>
            <a:endParaRPr lang="ru-RU" sz="2400" dirty="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989918" y="4643654"/>
            <a:ext cx="3837226" cy="82015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Маринизированные (судовые)</a:t>
            </a:r>
            <a:r>
              <a:rPr lang="ru-RU" sz="2712" kern="1200" spc="-9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дизельные</a:t>
            </a:r>
            <a:endParaRPr lang="ru-RU" sz="240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30072" y="7810655"/>
            <a:ext cx="5151872" cy="82015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spc="-11" dirty="0">
                <a:solidFill>
                  <a:srgbClr val="545E75"/>
                </a:solidFill>
                <a:latin typeface="Open Sans Medium" pitchFamily="2" charset="0"/>
              </a:rPr>
              <a:t>Лодки и катера </a:t>
            </a:r>
            <a:br>
              <a:rPr lang="ru-RU" sz="2712" spc="-11" dirty="0">
                <a:solidFill>
                  <a:srgbClr val="545E75"/>
                </a:solidFill>
                <a:latin typeface="Open Sans Medium" pitchFamily="2" charset="0"/>
              </a:rPr>
            </a:br>
            <a:r>
              <a:rPr lang="ru-RU" sz="2712" spc="-11" dirty="0">
                <a:solidFill>
                  <a:srgbClr val="545E75"/>
                </a:solidFill>
                <a:latin typeface="Open Sans Medium" pitchFamily="2" charset="0"/>
              </a:rPr>
              <a:t>из композитных материалов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4989918" y="7876611"/>
            <a:ext cx="3271826" cy="431892"/>
          </a:xfrm>
          <a:prstGeom prst="rect">
            <a:avLst/>
          </a:prstGeom>
        </p:spPr>
        <p:txBody>
          <a:bodyPr vert="horz" wrap="square" lIns="0" tIns="11431" rIns="0" bIns="0" rtlCol="0">
            <a:spAutoFit/>
          </a:bodyPr>
          <a:lstStyle/>
          <a:p>
            <a:pPr marL="14352" defTabSz="516636">
              <a:spcBef>
                <a:spcPts val="102"/>
              </a:spcBef>
            </a:pP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Судовая</a:t>
            </a:r>
            <a:r>
              <a:rPr lang="ru-RU" sz="2712" kern="1200" spc="-147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арматура</a:t>
            </a:r>
            <a:endParaRPr lang="ru-RU" sz="240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990263" y="6204276"/>
            <a:ext cx="3984687" cy="820159"/>
          </a:xfrm>
          <a:prstGeom prst="rect">
            <a:avLst/>
          </a:prstGeom>
        </p:spPr>
        <p:txBody>
          <a:bodyPr vert="horz" wrap="square" lIns="0" tIns="55884" rIns="0" bIns="0" rtlCol="0">
            <a:spAutoFit/>
          </a:bodyPr>
          <a:lstStyle/>
          <a:p>
            <a:pPr marL="14352" marR="5742" defTabSz="516636">
              <a:lnSpc>
                <a:spcPts val="2893"/>
              </a:lnSpc>
              <a:spcBef>
                <a:spcPts val="497"/>
              </a:spcBef>
            </a:pP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Оборудование</a:t>
            </a:r>
            <a:r>
              <a:rPr lang="ru-RU" sz="2712" kern="1200" spc="-14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систем водоснабжения</a:t>
            </a:r>
            <a:endParaRPr lang="ru-RU" sz="240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925964" y="9413344"/>
            <a:ext cx="3965134" cy="431892"/>
          </a:xfrm>
          <a:prstGeom prst="rect">
            <a:avLst/>
          </a:prstGeom>
        </p:spPr>
        <p:txBody>
          <a:bodyPr vert="horz" wrap="square" lIns="0" tIns="11431" rIns="0" bIns="0" rtlCol="0">
            <a:spAutoFit/>
          </a:bodyPr>
          <a:lstStyle/>
          <a:p>
            <a:pPr marL="14352" defTabSz="516636">
              <a:spcBef>
                <a:spcPts val="102"/>
              </a:spcBef>
            </a:pPr>
            <a:r>
              <a:rPr lang="ru-RU" sz="2712" kern="1200" dirty="0" smtClean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Прочее</a:t>
            </a:r>
            <a:r>
              <a:rPr lang="ru-RU" sz="2712" kern="1200" spc="-170" dirty="0" smtClean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 </a:t>
            </a:r>
            <a:r>
              <a:rPr lang="ru-RU" sz="2712" kern="1200" spc="-11" dirty="0">
                <a:solidFill>
                  <a:srgbClr val="545E75"/>
                </a:solidFill>
                <a:latin typeface="Open Sans Medium" pitchFamily="2" charset="0"/>
                <a:ea typeface="+mn-ea"/>
                <a:cs typeface="+mn-cs"/>
              </a:rPr>
              <a:t>оборудование</a:t>
            </a:r>
            <a:endParaRPr lang="ru-RU" sz="2400" dirty="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829AEFC7-E791-08EC-7B24-435F9A7D46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23345" y="4527564"/>
            <a:ext cx="1080083" cy="1080083"/>
          </a:xfrm>
          <a:prstGeom prst="rect">
            <a:avLst/>
          </a:prstGeom>
        </p:spPr>
      </p:pic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73B88F14-EBC7-3ADD-EA41-8A061FBF89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23345" y="6084122"/>
            <a:ext cx="1080083" cy="1080083"/>
          </a:xfrm>
          <a:prstGeom prst="rect">
            <a:avLst/>
          </a:prstGeom>
        </p:spPr>
      </p:pic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9A76EBDD-DFC2-4AE9-2728-67623D4FB7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23345" y="7644476"/>
            <a:ext cx="1080083" cy="1080083"/>
          </a:xfrm>
          <a:prstGeom prst="rect">
            <a:avLst/>
          </a:prstGeom>
        </p:spPr>
      </p:pic>
      <p:pic>
        <p:nvPicPr>
          <p:cNvPr id="66" name="Рисунок 65">
            <a:extLst>
              <a:ext uri="{FF2B5EF4-FFF2-40B4-BE49-F238E27FC236}">
                <a16:creationId xmlns:a16="http://schemas.microsoft.com/office/drawing/2014/main" id="{1A277FD2-E5DB-3BE4-357A-2A701E6F3ED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123345" y="9168142"/>
            <a:ext cx="1080083" cy="1080083"/>
          </a:xfrm>
          <a:prstGeom prst="rect">
            <a:avLst/>
          </a:prstGeom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id="{D4E32146-C67E-7CA8-3305-497C34E50BF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3325152" y="9168141"/>
            <a:ext cx="1080083" cy="1080083"/>
          </a:xfrm>
          <a:prstGeom prst="rect">
            <a:avLst/>
          </a:prstGeom>
        </p:spPr>
      </p:pic>
      <p:pic>
        <p:nvPicPr>
          <p:cNvPr id="72" name="Рисунок 71">
            <a:extLst>
              <a:ext uri="{FF2B5EF4-FFF2-40B4-BE49-F238E27FC236}">
                <a16:creationId xmlns:a16="http://schemas.microsoft.com/office/drawing/2014/main" id="{ED0998CE-582D-D61E-F2AF-480A9B768BB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3325151" y="7640680"/>
            <a:ext cx="1080083" cy="1080083"/>
          </a:xfrm>
          <a:prstGeom prst="rect">
            <a:avLst/>
          </a:prstGeom>
        </p:spPr>
      </p:pic>
      <p:pic>
        <p:nvPicPr>
          <p:cNvPr id="74" name="Рисунок 73">
            <a:extLst>
              <a:ext uri="{FF2B5EF4-FFF2-40B4-BE49-F238E27FC236}">
                <a16:creationId xmlns:a16="http://schemas.microsoft.com/office/drawing/2014/main" id="{18A3423A-F766-392E-B96F-BCCD58D04434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123345" y="2991371"/>
            <a:ext cx="1080083" cy="1080083"/>
          </a:xfrm>
          <a:prstGeom prst="rect">
            <a:avLst/>
          </a:prstGeom>
        </p:spPr>
      </p:pic>
      <p:pic>
        <p:nvPicPr>
          <p:cNvPr id="76" name="Рисунок 75">
            <a:extLst>
              <a:ext uri="{FF2B5EF4-FFF2-40B4-BE49-F238E27FC236}">
                <a16:creationId xmlns:a16="http://schemas.microsoft.com/office/drawing/2014/main" id="{EB0EF296-AAF2-2954-674F-6B2C1DB7CBF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3205231" y="4527564"/>
            <a:ext cx="1080083" cy="1080083"/>
          </a:xfrm>
          <a:prstGeom prst="rect">
            <a:avLst/>
          </a:prstGeom>
        </p:spPr>
      </p:pic>
      <p:pic>
        <p:nvPicPr>
          <p:cNvPr id="78" name="Рисунок 77">
            <a:extLst>
              <a:ext uri="{FF2B5EF4-FFF2-40B4-BE49-F238E27FC236}">
                <a16:creationId xmlns:a16="http://schemas.microsoft.com/office/drawing/2014/main" id="{B22A7853-83CC-1701-4E0A-E7EB166F708A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13205231" y="6084122"/>
            <a:ext cx="1080083" cy="1080083"/>
          </a:xfrm>
          <a:prstGeom prst="rect">
            <a:avLst/>
          </a:prstGeom>
        </p:spPr>
      </p:pic>
      <p:pic>
        <p:nvPicPr>
          <p:cNvPr id="80" name="Рисунок 79">
            <a:extLst>
              <a:ext uri="{FF2B5EF4-FFF2-40B4-BE49-F238E27FC236}">
                <a16:creationId xmlns:a16="http://schemas.microsoft.com/office/drawing/2014/main" id="{88BF6E24-1395-AB3D-6B19-AE492B22E7A8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13205231" y="2991371"/>
            <a:ext cx="1080083" cy="108008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Box 221">
            <a:extLst>
              <a:ext uri="{FF2B5EF4-FFF2-40B4-BE49-F238E27FC236}">
                <a16:creationId xmlns:a16="http://schemas.microsoft.com/office/drawing/2014/main" id="{E8996C90-6E56-22D5-8A3E-45B85AADB606}"/>
              </a:ext>
            </a:extLst>
          </p:cNvPr>
          <p:cNvSpPr txBox="1"/>
          <p:nvPr/>
        </p:nvSpPr>
        <p:spPr>
          <a:xfrm>
            <a:off x="1290638" y="8169275"/>
            <a:ext cx="65524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BAC4CC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Россия, 187026</a:t>
            </a:r>
          </a:p>
          <a:p>
            <a:r>
              <a:rPr lang="ru-RU" dirty="0">
                <a:solidFill>
                  <a:srgbClr val="BAC4CC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Ленинградская обл. Тосненский район </a:t>
            </a:r>
          </a:p>
          <a:p>
            <a:r>
              <a:rPr lang="ru-RU" dirty="0">
                <a:solidFill>
                  <a:srgbClr val="BAC4CC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г. Никольское Ульяновское шоссе, 5Ж</a:t>
            </a:r>
          </a:p>
          <a:p>
            <a:r>
              <a:rPr lang="ru-RU" dirty="0">
                <a:solidFill>
                  <a:srgbClr val="BAC4CC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тел.: +7 (812) </a:t>
            </a:r>
            <a:r>
              <a:rPr lang="ru-RU" dirty="0" smtClean="0">
                <a:solidFill>
                  <a:srgbClr val="BAC4CC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493-50-48</a:t>
            </a:r>
            <a:endParaRPr lang="en-US" dirty="0" smtClean="0">
              <a:solidFill>
                <a:srgbClr val="BAC4CC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US" dirty="0" smtClean="0">
                <a:solidFill>
                  <a:srgbClr val="BAC4CC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info@vineta.ru, www.vineta.ru</a:t>
            </a:r>
            <a:endParaRPr lang="ru-RU" dirty="0">
              <a:solidFill>
                <a:srgbClr val="BAC4CC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026318B-B99F-8CA3-6152-C464129BF789}"/>
              </a:ext>
            </a:extLst>
          </p:cNvPr>
          <p:cNvSpPr txBox="1"/>
          <p:nvPr/>
        </p:nvSpPr>
        <p:spPr>
          <a:xfrm>
            <a:off x="1290638" y="1158875"/>
            <a:ext cx="10667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D6DBE0"/>
                </a:solidFill>
                <a:effectLst/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Благодарим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</TotalTime>
  <Words>260</Words>
  <Application>Microsoft Office PowerPoint</Application>
  <PresentationFormat>Произвольный</PresentationFormat>
  <Paragraphs>51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Guardian Text Sans Cy Bold</vt:lpstr>
      <vt:lpstr>Open Sans</vt:lpstr>
      <vt:lpstr>Open Sans Medium</vt:lpstr>
      <vt:lpstr>Open Sans Semibold</vt:lpstr>
      <vt:lpstr>OpenSans-SemiBold</vt:lpstr>
      <vt:lpstr>OpenSansSemiCondensed-SemiBold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Отечественный проектант и производитель</dc:title>
  <dc:creator>Кейбал Александра Александровна</dc:creator>
  <cp:lastModifiedBy>Кейбал Александра Александровна</cp:lastModifiedBy>
  <cp:revision>25</cp:revision>
  <dcterms:created xsi:type="dcterms:W3CDTF">2023-07-17T00:33:55Z</dcterms:created>
  <dcterms:modified xsi:type="dcterms:W3CDTF">2024-02-13T13:49:16Z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2023-07-17T00:00:00Z</vt:filetime>
  </property>
  <property fmtid="{D5CDD505-2E9C-101B-9397-08002B2CF9AE}" pid="3" name="Creator">
    <vt:lpwstr>Adobe InDesign 18.4 (Macintosh)</vt:lpwstr>
  </property>
  <property fmtid="{D5CDD505-2E9C-101B-9397-08002B2CF9AE}" pid="4" name="LastSaved">
    <vt:filetime>2023-07-17T00:00:00Z</vt:filetime>
  </property>
  <property fmtid="{D5CDD505-2E9C-101B-9397-08002B2CF9AE}" pid="5" name="Producer">
    <vt:lpwstr>Adobe PDF Library 17.0</vt:lpwstr>
  </property>
</Properties>
</file>